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6C7D9-A373-4039-9865-AB6F14382442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322E2-C80E-48FC-BC31-465AB5CF5C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46C6171-F42B-427D-A48A-6BF7EF613667}" type="datetime1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smtClean="0"/>
              <a:t>Copyright 3 Team. All rights reserved.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895C-D009-4C6F-8A59-712A57576F81}" type="datetime1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Copyright 3 Team. All rights reserved.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C946-D17F-4863-8E2E-5FB437890C07}" type="datetime1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Copyright 3 Team. All rights reserved.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DFCA-0F3A-4F5C-9E8F-7C1415111CBA}" type="datetime1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ko-KR" dirty="0" smtClean="0"/>
              <a:t>Copyright 3 Team. All rights reserved.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46E931A-D3FF-4D55-9F9E-E081CC50BE3C}" type="datetime1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 algn="ctr"/>
            <a:r>
              <a:rPr lang="en-US" altLang="ko-KR" smtClean="0"/>
              <a:t>Copyright 3 Team. All rights reserved.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C04A-A17E-4C5E-8F3E-34B2311575EE}" type="datetime1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 smtClean="0"/>
              <a:t>Copyright 3 Team. All rights reserved.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ABFF-9209-4B06-9BC8-713F78A5050D}" type="datetime1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 smtClean="0"/>
              <a:t>Copyright 3 Team. All rights reserved.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A5B5-0096-459F-B4F5-BF44FC25AA1A}" type="datetime1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 smtClean="0"/>
              <a:t>Copyright 3 Team. All rights reserved.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0EA5-9334-4693-ABEA-3FD3D32B2206}" type="datetime1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Copyright 3 Team. All rights reserved.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531912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052736"/>
            <a:ext cx="2514600" cy="5009927"/>
          </a:xfrm>
          <a:solidFill>
            <a:schemeClr val="bg1">
              <a:lumMod val="85000"/>
              <a:alpha val="50000"/>
            </a:schemeClr>
          </a:solidFill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6580-B0FB-4356-BBBF-BE1A30EEF8E5}" type="datetime1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/>
          <a:p>
            <a:pPr algn="ctr"/>
            <a:r>
              <a:rPr lang="en-US" altLang="ko-KR" dirty="0" smtClean="0"/>
              <a:t>Copyright 3 Team. All rights reserved.</a:t>
            </a:r>
            <a:endParaRPr lang="ko-KR" altLang="en-US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318480" y="909864"/>
            <a:ext cx="2520280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Description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372200" y="404664"/>
            <a:ext cx="243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MyTest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어플리케이션</a:t>
            </a:r>
            <a:endParaRPr lang="ko-KR" altLang="en-US" b="1" dirty="0">
              <a:latin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F734-9A79-4775-B420-F40AABB6E8E1}" type="datetime1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Copyright 3 Team. All rights reserved.</a:t>
            </a:r>
            <a:endParaRPr lang="ko-KR" altLang="en-US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813EA5-8613-4816-AAA0-86022D231C82}" type="datetime1">
              <a:rPr lang="ko-KR" altLang="en-US" smtClean="0"/>
              <a:pPr/>
              <a:t>2012-03-07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altLang="ko-KR" dirty="0" smtClean="0"/>
              <a:t>Copyright 3 Team. All rights reserved.</a:t>
            </a:r>
            <a:endParaRPr lang="ko-KR" altLang="en-US" dirty="0" smtClean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+mn-ea"/>
                <a:ea typeface="+mn-ea"/>
              </a:rPr>
              <a:t>모바일</a:t>
            </a:r>
            <a:r>
              <a:rPr lang="ko-KR" altLang="en-US" b="1" dirty="0" smtClean="0">
                <a:latin typeface="+mn-ea"/>
                <a:ea typeface="+mn-ea"/>
              </a:rPr>
              <a:t> 어플리케이션 화면구성도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3</a:t>
            </a:r>
            <a:r>
              <a:rPr lang="ko-KR" altLang="en-US" dirty="0" smtClean="0">
                <a:latin typeface="+mn-ea"/>
                <a:ea typeface="+mn-ea"/>
              </a:rPr>
              <a:t>조 김준범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err="1" smtClean="0">
                <a:latin typeface="+mn-ea"/>
                <a:ea typeface="+mn-ea"/>
              </a:rPr>
              <a:t>이탁곤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조문정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0346" y="476672"/>
            <a:ext cx="4038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Project</a:t>
            </a:r>
          </a:p>
          <a:p>
            <a:r>
              <a:rPr lang="ko-KR" altLang="en-US" sz="1400" dirty="0" err="1" smtClean="0">
                <a:latin typeface="+mn-ea"/>
              </a:rPr>
              <a:t>안드로이드용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Mytest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모바일</a:t>
            </a:r>
            <a:r>
              <a:rPr lang="ko-KR" altLang="en-US" sz="1400" dirty="0" smtClean="0">
                <a:latin typeface="+mn-ea"/>
              </a:rPr>
              <a:t> 어플리케이션 개발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0312" y="5486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0EA5-9334-4693-ABEA-3FD3D32B2206}" type="datetime1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Copyright 3 Team. All rights reserved.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260648"/>
            <a:ext cx="136815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Flowchart</a:t>
            </a:r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순서도: 대체 처리 5"/>
          <p:cNvSpPr/>
          <p:nvPr/>
        </p:nvSpPr>
        <p:spPr>
          <a:xfrm>
            <a:off x="2399060" y="908720"/>
            <a:ext cx="1368152" cy="432048"/>
          </a:xfrm>
          <a:prstGeom prst="flowChartAlternateProcess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 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6" idx="2"/>
            <a:endCxn id="28" idx="0"/>
          </p:cNvCxnSpPr>
          <p:nvPr/>
        </p:nvCxnSpPr>
        <p:spPr>
          <a:xfrm flipH="1">
            <a:off x="3079100" y="1340768"/>
            <a:ext cx="4036" cy="249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문서 11"/>
          <p:cNvSpPr/>
          <p:nvPr/>
        </p:nvSpPr>
        <p:spPr>
          <a:xfrm>
            <a:off x="2427935" y="2708920"/>
            <a:ext cx="1296144" cy="936104"/>
          </a:xfrm>
          <a:prstGeom prst="flowChartDocumen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28" idx="2"/>
            <a:endCxn id="12" idx="0"/>
          </p:cNvCxnSpPr>
          <p:nvPr/>
        </p:nvCxnSpPr>
        <p:spPr>
          <a:xfrm flipH="1">
            <a:off x="3076007" y="2464200"/>
            <a:ext cx="3093" cy="244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문서 17"/>
          <p:cNvSpPr/>
          <p:nvPr/>
        </p:nvSpPr>
        <p:spPr>
          <a:xfrm>
            <a:off x="4559300" y="3861048"/>
            <a:ext cx="1296144" cy="936104"/>
          </a:xfrm>
          <a:prstGeom prst="flowChartDocumen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메인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순서도: 문서 27"/>
          <p:cNvSpPr/>
          <p:nvPr/>
        </p:nvSpPr>
        <p:spPr>
          <a:xfrm>
            <a:off x="2431028" y="1589983"/>
            <a:ext cx="1296144" cy="936104"/>
          </a:xfrm>
          <a:prstGeom prst="flowChartDocumen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스플레쉬화면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순서도: 판단 31"/>
          <p:cNvSpPr/>
          <p:nvPr/>
        </p:nvSpPr>
        <p:spPr>
          <a:xfrm>
            <a:off x="2216544" y="3933056"/>
            <a:ext cx="1728192" cy="792088"/>
          </a:xfrm>
          <a:prstGeom prst="flowChartDecision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로그인유무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꺾인 연결선 34"/>
          <p:cNvCxnSpPr>
            <a:stCxn id="32" idx="1"/>
            <a:endCxn id="127" idx="2"/>
          </p:cNvCxnSpPr>
          <p:nvPr/>
        </p:nvCxnSpPr>
        <p:spPr>
          <a:xfrm rot="10800000">
            <a:off x="1367644" y="3335288"/>
            <a:ext cx="848900" cy="9938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2" idx="3"/>
            <a:endCxn id="18" idx="1"/>
          </p:cNvCxnSpPr>
          <p:nvPr/>
        </p:nvCxnSpPr>
        <p:spPr>
          <a:xfrm>
            <a:off x="3944736" y="4329100"/>
            <a:ext cx="6145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2" idx="2"/>
            <a:endCxn id="32" idx="0"/>
          </p:cNvCxnSpPr>
          <p:nvPr/>
        </p:nvCxnSpPr>
        <p:spPr>
          <a:xfrm>
            <a:off x="3076007" y="3583137"/>
            <a:ext cx="4633" cy="349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79712" y="4118883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3839220" y="4118883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sp>
        <p:nvSpPr>
          <p:cNvPr id="42" name="순서도: 문서 41"/>
          <p:cNvSpPr/>
          <p:nvPr/>
        </p:nvSpPr>
        <p:spPr>
          <a:xfrm>
            <a:off x="6575524" y="404664"/>
            <a:ext cx="1296144" cy="504056"/>
          </a:xfrm>
          <a:prstGeom prst="flowChartDocumen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전체자격증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순서도: 문서 42"/>
          <p:cNvSpPr/>
          <p:nvPr/>
        </p:nvSpPr>
        <p:spPr>
          <a:xfrm>
            <a:off x="6575524" y="1700808"/>
            <a:ext cx="1296144" cy="504056"/>
          </a:xfrm>
          <a:prstGeom prst="flowChartDocumen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외국어시험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순서도: 문서 43"/>
          <p:cNvSpPr/>
          <p:nvPr/>
        </p:nvSpPr>
        <p:spPr>
          <a:xfrm>
            <a:off x="6575524" y="2348880"/>
            <a:ext cx="1296144" cy="504056"/>
          </a:xfrm>
          <a:prstGeom prst="flowChartDocumen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분야별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순서도: 문서 44"/>
          <p:cNvSpPr/>
          <p:nvPr/>
        </p:nvSpPr>
        <p:spPr>
          <a:xfrm>
            <a:off x="6575524" y="2996952"/>
            <a:ext cx="1296144" cy="504056"/>
          </a:xfrm>
          <a:prstGeom prst="flowChartDocumen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금액별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순서도: 문서 46"/>
          <p:cNvSpPr/>
          <p:nvPr/>
        </p:nvSpPr>
        <p:spPr>
          <a:xfrm>
            <a:off x="6575524" y="4941168"/>
            <a:ext cx="1296144" cy="504056"/>
          </a:xfrm>
          <a:prstGeom prst="flowChartDocumen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자료실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48" name="순서도: 문서 47"/>
          <p:cNvSpPr/>
          <p:nvPr/>
        </p:nvSpPr>
        <p:spPr>
          <a:xfrm>
            <a:off x="6575524" y="3645024"/>
            <a:ext cx="1296144" cy="504056"/>
          </a:xfrm>
          <a:prstGeom prst="flowChartDocumen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고객만족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순서도: 문서 48"/>
          <p:cNvSpPr/>
          <p:nvPr/>
        </p:nvSpPr>
        <p:spPr>
          <a:xfrm>
            <a:off x="6575524" y="5589240"/>
            <a:ext cx="1296144" cy="504056"/>
          </a:xfrm>
          <a:prstGeom prst="flowChartDocumen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마이페이지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순서도: 문서 50"/>
          <p:cNvSpPr/>
          <p:nvPr/>
        </p:nvSpPr>
        <p:spPr>
          <a:xfrm>
            <a:off x="6575524" y="4293096"/>
            <a:ext cx="1296144" cy="504056"/>
          </a:xfrm>
          <a:prstGeom prst="flowChartDocumen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자격증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시험정보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꺾인 연결선 52"/>
          <p:cNvCxnSpPr>
            <a:stCxn id="18" idx="3"/>
            <a:endCxn id="71" idx="1"/>
          </p:cNvCxnSpPr>
          <p:nvPr/>
        </p:nvCxnSpPr>
        <p:spPr>
          <a:xfrm flipV="1">
            <a:off x="5855444" y="1304764"/>
            <a:ext cx="720080" cy="30243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8" idx="3"/>
            <a:endCxn id="42" idx="1"/>
          </p:cNvCxnSpPr>
          <p:nvPr/>
        </p:nvCxnSpPr>
        <p:spPr>
          <a:xfrm flipV="1">
            <a:off x="5855444" y="656692"/>
            <a:ext cx="720080" cy="36724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8" idx="3"/>
            <a:endCxn id="43" idx="1"/>
          </p:cNvCxnSpPr>
          <p:nvPr/>
        </p:nvCxnSpPr>
        <p:spPr>
          <a:xfrm flipV="1">
            <a:off x="5855444" y="1952836"/>
            <a:ext cx="720080" cy="23762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8" idx="3"/>
            <a:endCxn id="44" idx="1"/>
          </p:cNvCxnSpPr>
          <p:nvPr/>
        </p:nvCxnSpPr>
        <p:spPr>
          <a:xfrm flipV="1">
            <a:off x="5855444" y="2600908"/>
            <a:ext cx="720080" cy="17281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8" idx="3"/>
            <a:endCxn id="48" idx="1"/>
          </p:cNvCxnSpPr>
          <p:nvPr/>
        </p:nvCxnSpPr>
        <p:spPr>
          <a:xfrm flipV="1">
            <a:off x="5855444" y="3897052"/>
            <a:ext cx="720080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18" idx="3"/>
            <a:endCxn id="51" idx="1"/>
          </p:cNvCxnSpPr>
          <p:nvPr/>
        </p:nvCxnSpPr>
        <p:spPr>
          <a:xfrm>
            <a:off x="5855444" y="4329100"/>
            <a:ext cx="720080" cy="2160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8" idx="3"/>
            <a:endCxn id="47" idx="1"/>
          </p:cNvCxnSpPr>
          <p:nvPr/>
        </p:nvCxnSpPr>
        <p:spPr>
          <a:xfrm>
            <a:off x="5855444" y="4329100"/>
            <a:ext cx="720080" cy="8640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8" idx="3"/>
            <a:endCxn id="49" idx="1"/>
          </p:cNvCxnSpPr>
          <p:nvPr/>
        </p:nvCxnSpPr>
        <p:spPr>
          <a:xfrm>
            <a:off x="5855444" y="4329100"/>
            <a:ext cx="720080" cy="15121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문서 70"/>
          <p:cNvSpPr/>
          <p:nvPr/>
        </p:nvSpPr>
        <p:spPr>
          <a:xfrm>
            <a:off x="6575524" y="1052736"/>
            <a:ext cx="1296144" cy="504056"/>
          </a:xfrm>
          <a:prstGeom prst="flowChartDocumen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기업별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꺾인 연결선 79"/>
          <p:cNvCxnSpPr>
            <a:stCxn id="18" idx="3"/>
            <a:endCxn id="45" idx="1"/>
          </p:cNvCxnSpPr>
          <p:nvPr/>
        </p:nvCxnSpPr>
        <p:spPr>
          <a:xfrm flipV="1">
            <a:off x="5855444" y="3248980"/>
            <a:ext cx="720080" cy="1080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42" idx="3"/>
            <a:endCxn id="49" idx="3"/>
          </p:cNvCxnSpPr>
          <p:nvPr/>
        </p:nvCxnSpPr>
        <p:spPr>
          <a:xfrm>
            <a:off x="7871668" y="656692"/>
            <a:ext cx="12700" cy="518457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71" idx="3"/>
            <a:endCxn id="49" idx="3"/>
          </p:cNvCxnSpPr>
          <p:nvPr/>
        </p:nvCxnSpPr>
        <p:spPr>
          <a:xfrm>
            <a:off x="7871668" y="1304764"/>
            <a:ext cx="12700" cy="453650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43" idx="3"/>
            <a:endCxn id="49" idx="3"/>
          </p:cNvCxnSpPr>
          <p:nvPr/>
        </p:nvCxnSpPr>
        <p:spPr>
          <a:xfrm>
            <a:off x="7871668" y="1952836"/>
            <a:ext cx="12700" cy="388843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44" idx="3"/>
            <a:endCxn id="49" idx="3"/>
          </p:cNvCxnSpPr>
          <p:nvPr/>
        </p:nvCxnSpPr>
        <p:spPr>
          <a:xfrm>
            <a:off x="7871668" y="2600908"/>
            <a:ext cx="12700" cy="324036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45" idx="3"/>
            <a:endCxn id="49" idx="3"/>
          </p:cNvCxnSpPr>
          <p:nvPr/>
        </p:nvCxnSpPr>
        <p:spPr>
          <a:xfrm>
            <a:off x="7871668" y="3248980"/>
            <a:ext cx="12700" cy="259228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755576" y="2996952"/>
            <a:ext cx="1224136" cy="33833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1" name="직선 화살표 연결선 130"/>
          <p:cNvCxnSpPr>
            <a:stCxn id="127" idx="3"/>
            <a:endCxn id="12" idx="1"/>
          </p:cNvCxnSpPr>
          <p:nvPr/>
        </p:nvCxnSpPr>
        <p:spPr>
          <a:xfrm>
            <a:off x="1979712" y="3166120"/>
            <a:ext cx="448223" cy="10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err="1" smtClean="0">
                <a:latin typeface="+mn-ea"/>
              </a:rPr>
              <a:t>어플</a:t>
            </a:r>
            <a:r>
              <a:rPr lang="ko-KR" altLang="en-US" sz="1000" dirty="0" smtClean="0">
                <a:latin typeface="+mn-ea"/>
              </a:rPr>
              <a:t> 아이콘 디자인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아이콘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768B-006D-4149-B59B-7C8332EE6CC7}" type="datetime1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 smtClean="0"/>
              <a:t>Copyright 3 Team. All rights reserved.</a:t>
            </a:r>
            <a:endParaRPr lang="ko-KR" altLang="en-US" dirty="0" smtClean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339752" y="2276872"/>
            <a:ext cx="1800200" cy="165618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mytestic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6726" y="2560712"/>
            <a:ext cx="1423217" cy="108012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699792" y="4221088"/>
            <a:ext cx="99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My Test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456114" y="3883114"/>
            <a:ext cx="152843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ea"/>
              </a:rPr>
              <a:t>My Test</a:t>
            </a:r>
            <a:endParaRPr lang="ko-KR" altLang="en-US" sz="30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기준모델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err="1" smtClean="0">
                <a:latin typeface="+mn-ea"/>
              </a:rPr>
              <a:t>겔럭시</a:t>
            </a:r>
            <a:r>
              <a:rPr lang="en-US" altLang="ko-KR" sz="1000" dirty="0" smtClean="0">
                <a:latin typeface="+mn-ea"/>
              </a:rPr>
              <a:t>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+mn-ea"/>
              </a:rPr>
              <a:t> 해상도 </a:t>
            </a:r>
            <a:r>
              <a:rPr lang="en-US" altLang="ko-KR" sz="1000" dirty="0" smtClean="0">
                <a:latin typeface="+mn-ea"/>
              </a:rPr>
              <a:t>: 960 x 800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err="1" smtClean="0">
                <a:latin typeface="+mn-ea"/>
              </a:rPr>
              <a:t>스플레쉬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로그인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회원가입 버튼만 존재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스플레쉬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로그인화면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768B-006D-4149-B59B-7C8332EE6CC7}" type="datetime1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 smtClean="0"/>
              <a:t>Copyright 3 Team. All rights reserved.</a:t>
            </a:r>
            <a:endParaRPr lang="ko-KR" altLang="en-US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323528" y="1052736"/>
            <a:ext cx="2808312" cy="496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203848" y="1052736"/>
            <a:ext cx="2808312" cy="496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mytestic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780928"/>
            <a:ext cx="1423217" cy="108012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15616" y="3872081"/>
            <a:ext cx="1138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Made by 3team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203848" y="1052736"/>
            <a:ext cx="2808312" cy="576064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14928" y="1124744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포털 자격증 정보 사이트</a:t>
            </a:r>
            <a:endParaRPr lang="en-US" altLang="ko-KR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716016" y="5139522"/>
            <a:ext cx="115212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347864" y="5139522"/>
            <a:ext cx="115212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00929" y="5733256"/>
            <a:ext cx="23952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Copyright 3 Team. All rights reserved.</a:t>
            </a:r>
            <a:endParaRPr lang="ko-KR" altLang="en-US" sz="1000" dirty="0" smtClean="0">
              <a:latin typeface="+mn-ea"/>
            </a:endParaRPr>
          </a:p>
        </p:txBody>
      </p:sp>
      <p:pic>
        <p:nvPicPr>
          <p:cNvPr id="37" name="그림 36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1428736"/>
            <a:ext cx="3240360" cy="201622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429124" y="3929066"/>
            <a:ext cx="135732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429124" y="4500570"/>
            <a:ext cx="13668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49690" y="39169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이메</a:t>
            </a:r>
            <a:r>
              <a:rPr lang="ko-KR" altLang="en-US" dirty="0" err="1" smtClean="0"/>
              <a:t>일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49690" y="4488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비밀번</a:t>
            </a:r>
            <a:r>
              <a:rPr lang="ko-KR" altLang="en-US" dirty="0" err="1" smtClean="0"/>
              <a:t>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6580-B0FB-4356-BBBF-BE1A30EEF8E5}" type="datetime1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ko-KR" smtClean="0"/>
              <a:t>Copyright 3 Team. All rights reserved.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3528" y="1052736"/>
            <a:ext cx="2808312" cy="496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03848" y="1052736"/>
            <a:ext cx="2808312" cy="496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95536" y="1628800"/>
            <a:ext cx="2664296" cy="3384376"/>
          </a:xfrm>
          <a:prstGeom prst="roundRect">
            <a:avLst>
              <a:gd name="adj" fmla="val 5941"/>
            </a:avLst>
          </a:prstGeom>
          <a:noFill/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7660" y="1196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1772816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MyTest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이용약관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67544" y="2060848"/>
            <a:ext cx="2520280" cy="115212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spc="600" dirty="0" smtClean="0">
                <a:solidFill>
                  <a:schemeClr val="tx1"/>
                </a:solidFill>
              </a:rPr>
              <a:t>이용약관내용</a:t>
            </a:r>
            <a:endParaRPr lang="ko-KR" altLang="en-US" i="1" spc="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3212976"/>
            <a:ext cx="1393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ㅁ</a:t>
            </a:r>
            <a:r>
              <a:rPr lang="ko-KR" altLang="en-US" sz="800" dirty="0" smtClean="0"/>
              <a:t> 이용약관에 동의합니다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175</TotalTime>
  <Words>149</Words>
  <Application>Microsoft Office PowerPoint</Application>
  <PresentationFormat>화면 슬라이드 쇼(4:3)</PresentationFormat>
  <Paragraphs>63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원본</vt:lpstr>
      <vt:lpstr>모바일 어플리케이션 화면구성도</vt:lpstr>
      <vt:lpstr>슬라이드 2</vt:lpstr>
      <vt:lpstr>슬라이드 3</vt:lpstr>
      <vt:lpstr>슬라이드 4</vt:lpstr>
      <vt:lpstr>슬라이드 5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어플리케이션 화면구성도</dc:title>
  <dc:creator>Microsoft Corporation</dc:creator>
  <cp:lastModifiedBy>kitri 4_1</cp:lastModifiedBy>
  <cp:revision>73</cp:revision>
  <dcterms:created xsi:type="dcterms:W3CDTF">2006-10-05T04:04:58Z</dcterms:created>
  <dcterms:modified xsi:type="dcterms:W3CDTF">2012-03-07T03:00:03Z</dcterms:modified>
</cp:coreProperties>
</file>