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36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37" r:id="rId29"/>
    <p:sldId id="338" r:id="rId30"/>
    <p:sldId id="339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40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78" y="-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6141B-99B4-474F-97FB-4EC7916EB65A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F3265-CDE6-4788-A290-C41A36D7E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30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F3265-CDE6-4788-A290-C41A36D7EAF8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85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F3265-CDE6-4788-A290-C41A36D7EAF8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63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91C2-1383-49C1-8C31-3B47B1EC4FF0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8855-46DF-493F-B51D-41BCD14E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76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91C2-1383-49C1-8C31-3B47B1EC4FF0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8855-46DF-493F-B51D-41BCD14E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23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91C2-1383-49C1-8C31-3B47B1EC4FF0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8855-46DF-493F-B51D-41BCD14E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77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91C2-1383-49C1-8C31-3B47B1EC4FF0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8855-46DF-493F-B51D-41BCD14E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20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91C2-1383-49C1-8C31-3B47B1EC4FF0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8855-46DF-493F-B51D-41BCD14E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65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91C2-1383-49C1-8C31-3B47B1EC4FF0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8855-46DF-493F-B51D-41BCD14E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82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91C2-1383-49C1-8C31-3B47B1EC4FF0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8855-46DF-493F-B51D-41BCD14E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55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91C2-1383-49C1-8C31-3B47B1EC4FF0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8855-46DF-493F-B51D-41BCD14E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40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91C2-1383-49C1-8C31-3B47B1EC4FF0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8855-46DF-493F-B51D-41BCD14E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42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91C2-1383-49C1-8C31-3B47B1EC4FF0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8855-46DF-493F-B51D-41BCD14E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9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91C2-1383-49C1-8C31-3B47B1EC4FF0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8855-46DF-493F-B51D-41BCD14E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8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A91C2-1383-49C1-8C31-3B47B1EC4FF0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E8855-46DF-493F-B51D-41BCD14E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02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8496944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91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857250"/>
            <a:ext cx="78390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88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900113"/>
            <a:ext cx="818197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92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590550"/>
            <a:ext cx="8334375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33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928688"/>
            <a:ext cx="81438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11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890588"/>
            <a:ext cx="84105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02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452438"/>
            <a:ext cx="8105775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195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038225"/>
            <a:ext cx="80295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64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852488"/>
            <a:ext cx="7953375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366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447800"/>
            <a:ext cx="79152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927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200150"/>
            <a:ext cx="82200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24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561975"/>
            <a:ext cx="8791575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829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614363"/>
            <a:ext cx="8601075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249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133475"/>
            <a:ext cx="833437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842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852488"/>
            <a:ext cx="7839075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820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152525"/>
            <a:ext cx="802957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762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619250"/>
            <a:ext cx="82962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028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900113"/>
            <a:ext cx="863917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302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4788"/>
            <a:ext cx="7128791" cy="644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841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957263"/>
            <a:ext cx="77628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594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942975"/>
            <a:ext cx="768667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950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885825"/>
            <a:ext cx="787717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2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5763"/>
            <a:ext cx="8568952" cy="608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440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814388"/>
            <a:ext cx="787717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104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895350"/>
            <a:ext cx="7724775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368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881188"/>
            <a:ext cx="783907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848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004888"/>
            <a:ext cx="78009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1364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514350"/>
            <a:ext cx="8334375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357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980729"/>
            <a:ext cx="7877175" cy="472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289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809625"/>
            <a:ext cx="7953375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647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790575"/>
            <a:ext cx="7686675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337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909638"/>
            <a:ext cx="78009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995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690563"/>
            <a:ext cx="772477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32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47700"/>
            <a:ext cx="8568952" cy="501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917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862013"/>
            <a:ext cx="7877175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85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952500"/>
            <a:ext cx="78771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913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119188"/>
            <a:ext cx="768667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617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533400"/>
            <a:ext cx="7458075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66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919163"/>
            <a:ext cx="806767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160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628801"/>
            <a:ext cx="8220075" cy="330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30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571500"/>
            <a:ext cx="76866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555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128713"/>
            <a:ext cx="78009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296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124744"/>
            <a:ext cx="7762875" cy="430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1540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181100"/>
            <a:ext cx="80676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76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85725"/>
            <a:ext cx="6886575" cy="668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2685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233488"/>
            <a:ext cx="783907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046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257300"/>
            <a:ext cx="80295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694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147763"/>
            <a:ext cx="78390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375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081088"/>
            <a:ext cx="837247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884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338263"/>
            <a:ext cx="79533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0262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909638"/>
            <a:ext cx="78009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546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338138"/>
            <a:ext cx="8067675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5721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276350"/>
            <a:ext cx="810577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2376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852488"/>
            <a:ext cx="7839075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0870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290638"/>
            <a:ext cx="810577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04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61925"/>
            <a:ext cx="6924675" cy="653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91680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557213"/>
            <a:ext cx="8143875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4273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723900"/>
            <a:ext cx="79533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8721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908720"/>
            <a:ext cx="8220075" cy="463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7053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44463"/>
            <a:ext cx="9066212" cy="702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8583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09563"/>
            <a:ext cx="8639175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0051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C:\Users\Station\Pictures\градиент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88640"/>
            <a:ext cx="9066213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873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C:\Users\Station\Pictures\градиент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04788"/>
            <a:ext cx="8609013" cy="644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9642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904875"/>
            <a:ext cx="791527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3555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652588"/>
            <a:ext cx="75723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0256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23850"/>
            <a:ext cx="8105775" cy="621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32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23838"/>
            <a:ext cx="7560840" cy="641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2410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990600"/>
            <a:ext cx="83724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8163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42975"/>
            <a:ext cx="799147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2891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990600"/>
            <a:ext cx="81438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1337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9"/>
            <a:ext cx="7920879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88791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642938"/>
            <a:ext cx="80676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0915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395288"/>
            <a:ext cx="7991475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629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509588"/>
            <a:ext cx="7915275" cy="583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4126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633413"/>
            <a:ext cx="7953375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7120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742950"/>
            <a:ext cx="764857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294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128713"/>
            <a:ext cx="75342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33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C:\Users\Station\Pictures\градиент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-7938"/>
            <a:ext cx="8075613" cy="687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3936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290638"/>
            <a:ext cx="810577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8955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443038"/>
            <a:ext cx="783907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5281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704850"/>
            <a:ext cx="799147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68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847725"/>
            <a:ext cx="814387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6140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</Words>
  <Application>Microsoft Office PowerPoint</Application>
  <PresentationFormat>Экран (4:3)</PresentationFormat>
  <Paragraphs>2</Paragraphs>
  <Slides>82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82</vt:i4>
      </vt:variant>
    </vt:vector>
  </HeadingPairs>
  <TitlesOfParts>
    <vt:vector size="8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Station</dc:creator>
  <cp:lastModifiedBy>Station</cp:lastModifiedBy>
  <cp:revision>13</cp:revision>
  <dcterms:created xsi:type="dcterms:W3CDTF">2016-10-10T16:06:42Z</dcterms:created>
  <dcterms:modified xsi:type="dcterms:W3CDTF">2016-10-10T20:38:36Z</dcterms:modified>
</cp:coreProperties>
</file>