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7"/>
    <p:restoredTop sz="95928"/>
  </p:normalViewPr>
  <p:slideViewPr>
    <p:cSldViewPr snapToGrid="0" snapToObjects="1">
      <p:cViewPr>
        <p:scale>
          <a:sx n="82" d="100"/>
          <a:sy n="82" d="100"/>
        </p:scale>
        <p:origin x="7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222D9-581D-4A82-9677-202DB3BD879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F3CA04-23E0-4982-A18F-301B672B54C0}">
      <dgm:prSet/>
      <dgm:spPr/>
      <dgm:t>
        <a:bodyPr/>
        <a:lstStyle/>
        <a:p>
          <a:r>
            <a:rPr lang="en-US"/>
            <a:t>NES arcade game</a:t>
          </a:r>
        </a:p>
      </dgm:t>
    </dgm:pt>
    <dgm:pt modelId="{19624912-4564-4D4C-92B0-CBEE750E50A1}" type="parTrans" cxnId="{73E7090B-A9CE-430C-BD78-024A45BFAF71}">
      <dgm:prSet/>
      <dgm:spPr/>
      <dgm:t>
        <a:bodyPr/>
        <a:lstStyle/>
        <a:p>
          <a:endParaRPr lang="en-US"/>
        </a:p>
      </dgm:t>
    </dgm:pt>
    <dgm:pt modelId="{CD68A579-A240-4ADC-B491-387FDBF8E055}" type="sibTrans" cxnId="{73E7090B-A9CE-430C-BD78-024A45BFAF71}">
      <dgm:prSet/>
      <dgm:spPr/>
      <dgm:t>
        <a:bodyPr/>
        <a:lstStyle/>
        <a:p>
          <a:endParaRPr lang="en-US"/>
        </a:p>
      </dgm:t>
    </dgm:pt>
    <dgm:pt modelId="{60DC5267-B0DE-41C2-A30C-6562905140D6}">
      <dgm:prSet/>
      <dgm:spPr/>
      <dgm:t>
        <a:bodyPr/>
        <a:lstStyle/>
        <a:p>
          <a:r>
            <a:rPr lang="en-US"/>
            <a:t>Released in December 1984</a:t>
          </a:r>
        </a:p>
      </dgm:t>
    </dgm:pt>
    <dgm:pt modelId="{A3200056-8531-497B-8BCF-6FB200A98383}" type="parTrans" cxnId="{1647787C-13BF-4E21-8623-BD3158A8FF6C}">
      <dgm:prSet/>
      <dgm:spPr/>
      <dgm:t>
        <a:bodyPr/>
        <a:lstStyle/>
        <a:p>
          <a:endParaRPr lang="en-US"/>
        </a:p>
      </dgm:t>
    </dgm:pt>
    <dgm:pt modelId="{5205C891-B532-4FE2-B744-0C9F4F773772}" type="sibTrans" cxnId="{1647787C-13BF-4E21-8623-BD3158A8FF6C}">
      <dgm:prSet/>
      <dgm:spPr/>
      <dgm:t>
        <a:bodyPr/>
        <a:lstStyle/>
        <a:p>
          <a:endParaRPr lang="en-US"/>
        </a:p>
      </dgm:t>
    </dgm:pt>
    <dgm:pt modelId="{70B42116-045A-4850-88B3-3C88BCCF00BE}">
      <dgm:prSet/>
      <dgm:spPr/>
      <dgm:t>
        <a:bodyPr/>
        <a:lstStyle/>
        <a:p>
          <a:r>
            <a:rPr lang="en-US"/>
            <a:t>Developed by Irem</a:t>
          </a:r>
        </a:p>
      </dgm:t>
    </dgm:pt>
    <dgm:pt modelId="{C95C6D73-9812-4CEE-B26D-4C14A9D286DF}" type="parTrans" cxnId="{29732FBE-8F13-4592-8F94-41C1A636804C}">
      <dgm:prSet/>
      <dgm:spPr/>
      <dgm:t>
        <a:bodyPr/>
        <a:lstStyle/>
        <a:p>
          <a:endParaRPr lang="en-US"/>
        </a:p>
      </dgm:t>
    </dgm:pt>
    <dgm:pt modelId="{F526544B-F1B6-41C9-886E-F5A31E98778E}" type="sibTrans" cxnId="{29732FBE-8F13-4592-8F94-41C1A636804C}">
      <dgm:prSet/>
      <dgm:spPr/>
      <dgm:t>
        <a:bodyPr/>
        <a:lstStyle/>
        <a:p>
          <a:endParaRPr lang="en-US"/>
        </a:p>
      </dgm:t>
    </dgm:pt>
    <dgm:pt modelId="{660D21C3-0F77-4B79-A7DA-E381B2DC36B4}">
      <dgm:prSet/>
      <dgm:spPr/>
      <dgm:t>
        <a:bodyPr/>
        <a:lstStyle/>
        <a:p>
          <a:r>
            <a:rPr lang="en-US"/>
            <a:t>Known as Spartan X in Japan</a:t>
          </a:r>
        </a:p>
      </dgm:t>
    </dgm:pt>
    <dgm:pt modelId="{762C3A36-31B4-4BDB-B4CA-DEBA47A0943A}" type="parTrans" cxnId="{927325E3-5621-44E1-BDDA-59D84B062CA5}">
      <dgm:prSet/>
      <dgm:spPr/>
      <dgm:t>
        <a:bodyPr/>
        <a:lstStyle/>
        <a:p>
          <a:endParaRPr lang="en-US"/>
        </a:p>
      </dgm:t>
    </dgm:pt>
    <dgm:pt modelId="{BB0D8523-470D-4CAE-AC69-C3F31D632566}" type="sibTrans" cxnId="{927325E3-5621-44E1-BDDA-59D84B062CA5}">
      <dgm:prSet/>
      <dgm:spPr/>
      <dgm:t>
        <a:bodyPr/>
        <a:lstStyle/>
        <a:p>
          <a:endParaRPr lang="en-US"/>
        </a:p>
      </dgm:t>
    </dgm:pt>
    <dgm:pt modelId="{241781FE-3799-4FD4-A745-960783CA8251}">
      <dgm:prSet/>
      <dgm:spPr/>
      <dgm:t>
        <a:bodyPr/>
        <a:lstStyle/>
        <a:p>
          <a:r>
            <a:rPr lang="en-US"/>
            <a:t>Based on Hong Kong martial arts films</a:t>
          </a:r>
        </a:p>
      </dgm:t>
    </dgm:pt>
    <dgm:pt modelId="{8BFC2A37-7C08-4CE6-8B33-988E310A54BB}" type="parTrans" cxnId="{8034B7FE-5325-46FB-9F55-15E3FD5A3C19}">
      <dgm:prSet/>
      <dgm:spPr/>
      <dgm:t>
        <a:bodyPr/>
        <a:lstStyle/>
        <a:p>
          <a:endParaRPr lang="en-US"/>
        </a:p>
      </dgm:t>
    </dgm:pt>
    <dgm:pt modelId="{E84B61C2-196A-4CF0-B385-7B28F8CBB0B3}" type="sibTrans" cxnId="{8034B7FE-5325-46FB-9F55-15E3FD5A3C19}">
      <dgm:prSet/>
      <dgm:spPr/>
      <dgm:t>
        <a:bodyPr/>
        <a:lstStyle/>
        <a:p>
          <a:endParaRPr lang="en-US"/>
        </a:p>
      </dgm:t>
    </dgm:pt>
    <dgm:pt modelId="{307C8806-CC67-A74F-BA55-6DE05DCBE418}" type="pres">
      <dgm:prSet presAssocID="{9DA222D9-581D-4A82-9677-202DB3BD8792}" presName="diagram" presStyleCnt="0">
        <dgm:presLayoutVars>
          <dgm:dir/>
          <dgm:resizeHandles val="exact"/>
        </dgm:presLayoutVars>
      </dgm:prSet>
      <dgm:spPr/>
    </dgm:pt>
    <dgm:pt modelId="{0948C502-1297-6342-ACEB-F326A7739EFC}" type="pres">
      <dgm:prSet presAssocID="{D9F3CA04-23E0-4982-A18F-301B672B54C0}" presName="node" presStyleLbl="node1" presStyleIdx="0" presStyleCnt="5">
        <dgm:presLayoutVars>
          <dgm:bulletEnabled val="1"/>
        </dgm:presLayoutVars>
      </dgm:prSet>
      <dgm:spPr/>
    </dgm:pt>
    <dgm:pt modelId="{B8574D2E-876E-DA4A-981B-9DF28E70F04F}" type="pres">
      <dgm:prSet presAssocID="{CD68A579-A240-4ADC-B491-387FDBF8E055}" presName="sibTrans" presStyleCnt="0"/>
      <dgm:spPr/>
    </dgm:pt>
    <dgm:pt modelId="{3DB22421-4486-D845-88E9-9D11FF3CD785}" type="pres">
      <dgm:prSet presAssocID="{60DC5267-B0DE-41C2-A30C-6562905140D6}" presName="node" presStyleLbl="node1" presStyleIdx="1" presStyleCnt="5">
        <dgm:presLayoutVars>
          <dgm:bulletEnabled val="1"/>
        </dgm:presLayoutVars>
      </dgm:prSet>
      <dgm:spPr/>
    </dgm:pt>
    <dgm:pt modelId="{A08EC65A-55A7-E34F-9CB8-897D1401FD8B}" type="pres">
      <dgm:prSet presAssocID="{5205C891-B532-4FE2-B744-0C9F4F773772}" presName="sibTrans" presStyleCnt="0"/>
      <dgm:spPr/>
    </dgm:pt>
    <dgm:pt modelId="{99AEF4DB-23D6-7149-85F0-EEEC503969FE}" type="pres">
      <dgm:prSet presAssocID="{70B42116-045A-4850-88B3-3C88BCCF00BE}" presName="node" presStyleLbl="node1" presStyleIdx="2" presStyleCnt="5">
        <dgm:presLayoutVars>
          <dgm:bulletEnabled val="1"/>
        </dgm:presLayoutVars>
      </dgm:prSet>
      <dgm:spPr/>
    </dgm:pt>
    <dgm:pt modelId="{F1656816-A8C6-7B4F-9F9B-75C71CA138B8}" type="pres">
      <dgm:prSet presAssocID="{F526544B-F1B6-41C9-886E-F5A31E98778E}" presName="sibTrans" presStyleCnt="0"/>
      <dgm:spPr/>
    </dgm:pt>
    <dgm:pt modelId="{7F96FADC-FC5D-5249-BB12-963AA76A9CA4}" type="pres">
      <dgm:prSet presAssocID="{660D21C3-0F77-4B79-A7DA-E381B2DC36B4}" presName="node" presStyleLbl="node1" presStyleIdx="3" presStyleCnt="5">
        <dgm:presLayoutVars>
          <dgm:bulletEnabled val="1"/>
        </dgm:presLayoutVars>
      </dgm:prSet>
      <dgm:spPr/>
    </dgm:pt>
    <dgm:pt modelId="{49145C80-D4CD-A64C-8451-FE4C198E0A12}" type="pres">
      <dgm:prSet presAssocID="{BB0D8523-470D-4CAE-AC69-C3F31D632566}" presName="sibTrans" presStyleCnt="0"/>
      <dgm:spPr/>
    </dgm:pt>
    <dgm:pt modelId="{535A58F9-F886-DB48-980C-33B549F7E592}" type="pres">
      <dgm:prSet presAssocID="{241781FE-3799-4FD4-A745-960783CA8251}" presName="node" presStyleLbl="node1" presStyleIdx="4" presStyleCnt="5">
        <dgm:presLayoutVars>
          <dgm:bulletEnabled val="1"/>
        </dgm:presLayoutVars>
      </dgm:prSet>
      <dgm:spPr/>
    </dgm:pt>
  </dgm:ptLst>
  <dgm:cxnLst>
    <dgm:cxn modelId="{73E7090B-A9CE-430C-BD78-024A45BFAF71}" srcId="{9DA222D9-581D-4A82-9677-202DB3BD8792}" destId="{D9F3CA04-23E0-4982-A18F-301B672B54C0}" srcOrd="0" destOrd="0" parTransId="{19624912-4564-4D4C-92B0-CBEE750E50A1}" sibTransId="{CD68A579-A240-4ADC-B491-387FDBF8E055}"/>
    <dgm:cxn modelId="{B5D1FF0E-7350-2743-B37E-0D57E0A12FA2}" type="presOf" srcId="{9DA222D9-581D-4A82-9677-202DB3BD8792}" destId="{307C8806-CC67-A74F-BA55-6DE05DCBE418}" srcOrd="0" destOrd="0" presId="urn:microsoft.com/office/officeart/2005/8/layout/default"/>
    <dgm:cxn modelId="{7CBB211D-C80E-8B45-A548-23709A55BFCD}" type="presOf" srcId="{D9F3CA04-23E0-4982-A18F-301B672B54C0}" destId="{0948C502-1297-6342-ACEB-F326A7739EFC}" srcOrd="0" destOrd="0" presId="urn:microsoft.com/office/officeart/2005/8/layout/default"/>
    <dgm:cxn modelId="{1BDC8430-B685-1F48-9BC0-6BC7A9F543B3}" type="presOf" srcId="{60DC5267-B0DE-41C2-A30C-6562905140D6}" destId="{3DB22421-4486-D845-88E9-9D11FF3CD785}" srcOrd="0" destOrd="0" presId="urn:microsoft.com/office/officeart/2005/8/layout/default"/>
    <dgm:cxn modelId="{1647787C-13BF-4E21-8623-BD3158A8FF6C}" srcId="{9DA222D9-581D-4A82-9677-202DB3BD8792}" destId="{60DC5267-B0DE-41C2-A30C-6562905140D6}" srcOrd="1" destOrd="0" parTransId="{A3200056-8531-497B-8BCF-6FB200A98383}" sibTransId="{5205C891-B532-4FE2-B744-0C9F4F773772}"/>
    <dgm:cxn modelId="{F2EAF391-4095-F042-91E0-66C1B2AD5AE0}" type="presOf" srcId="{241781FE-3799-4FD4-A745-960783CA8251}" destId="{535A58F9-F886-DB48-980C-33B549F7E592}" srcOrd="0" destOrd="0" presId="urn:microsoft.com/office/officeart/2005/8/layout/default"/>
    <dgm:cxn modelId="{60E06FAB-0F04-504E-80F6-E831D8A396BA}" type="presOf" srcId="{70B42116-045A-4850-88B3-3C88BCCF00BE}" destId="{99AEF4DB-23D6-7149-85F0-EEEC503969FE}" srcOrd="0" destOrd="0" presId="urn:microsoft.com/office/officeart/2005/8/layout/default"/>
    <dgm:cxn modelId="{29732FBE-8F13-4592-8F94-41C1A636804C}" srcId="{9DA222D9-581D-4A82-9677-202DB3BD8792}" destId="{70B42116-045A-4850-88B3-3C88BCCF00BE}" srcOrd="2" destOrd="0" parTransId="{C95C6D73-9812-4CEE-B26D-4C14A9D286DF}" sibTransId="{F526544B-F1B6-41C9-886E-F5A31E98778E}"/>
    <dgm:cxn modelId="{3BF7EFCF-29EB-4840-92BA-EBA571EB2217}" type="presOf" srcId="{660D21C3-0F77-4B79-A7DA-E381B2DC36B4}" destId="{7F96FADC-FC5D-5249-BB12-963AA76A9CA4}" srcOrd="0" destOrd="0" presId="urn:microsoft.com/office/officeart/2005/8/layout/default"/>
    <dgm:cxn modelId="{927325E3-5621-44E1-BDDA-59D84B062CA5}" srcId="{9DA222D9-581D-4A82-9677-202DB3BD8792}" destId="{660D21C3-0F77-4B79-A7DA-E381B2DC36B4}" srcOrd="3" destOrd="0" parTransId="{762C3A36-31B4-4BDB-B4CA-DEBA47A0943A}" sibTransId="{BB0D8523-470D-4CAE-AC69-C3F31D632566}"/>
    <dgm:cxn modelId="{8034B7FE-5325-46FB-9F55-15E3FD5A3C19}" srcId="{9DA222D9-581D-4A82-9677-202DB3BD8792}" destId="{241781FE-3799-4FD4-A745-960783CA8251}" srcOrd="4" destOrd="0" parTransId="{8BFC2A37-7C08-4CE6-8B33-988E310A54BB}" sibTransId="{E84B61C2-196A-4CF0-B385-7B28F8CBB0B3}"/>
    <dgm:cxn modelId="{777484A1-A4ED-8749-8AFD-AAB0C4AACAA9}" type="presParOf" srcId="{307C8806-CC67-A74F-BA55-6DE05DCBE418}" destId="{0948C502-1297-6342-ACEB-F326A7739EFC}" srcOrd="0" destOrd="0" presId="urn:microsoft.com/office/officeart/2005/8/layout/default"/>
    <dgm:cxn modelId="{C165EC05-B373-6A45-A78E-7B2A313DA072}" type="presParOf" srcId="{307C8806-CC67-A74F-BA55-6DE05DCBE418}" destId="{B8574D2E-876E-DA4A-981B-9DF28E70F04F}" srcOrd="1" destOrd="0" presId="urn:microsoft.com/office/officeart/2005/8/layout/default"/>
    <dgm:cxn modelId="{E52067DB-0097-0C40-845E-7386AEC61425}" type="presParOf" srcId="{307C8806-CC67-A74F-BA55-6DE05DCBE418}" destId="{3DB22421-4486-D845-88E9-9D11FF3CD785}" srcOrd="2" destOrd="0" presId="urn:microsoft.com/office/officeart/2005/8/layout/default"/>
    <dgm:cxn modelId="{0170DE05-2C4C-C148-8D0B-016353AE62BB}" type="presParOf" srcId="{307C8806-CC67-A74F-BA55-6DE05DCBE418}" destId="{A08EC65A-55A7-E34F-9CB8-897D1401FD8B}" srcOrd="3" destOrd="0" presId="urn:microsoft.com/office/officeart/2005/8/layout/default"/>
    <dgm:cxn modelId="{6787B761-BB15-DE4C-B7E0-8930C5E425F8}" type="presParOf" srcId="{307C8806-CC67-A74F-BA55-6DE05DCBE418}" destId="{99AEF4DB-23D6-7149-85F0-EEEC503969FE}" srcOrd="4" destOrd="0" presId="urn:microsoft.com/office/officeart/2005/8/layout/default"/>
    <dgm:cxn modelId="{20764F4E-A9B9-1043-A20D-6CDDFBAA29D7}" type="presParOf" srcId="{307C8806-CC67-A74F-BA55-6DE05DCBE418}" destId="{F1656816-A8C6-7B4F-9F9B-75C71CA138B8}" srcOrd="5" destOrd="0" presId="urn:microsoft.com/office/officeart/2005/8/layout/default"/>
    <dgm:cxn modelId="{252B17FC-E70D-1441-A28B-42A9A6BCB33B}" type="presParOf" srcId="{307C8806-CC67-A74F-BA55-6DE05DCBE418}" destId="{7F96FADC-FC5D-5249-BB12-963AA76A9CA4}" srcOrd="6" destOrd="0" presId="urn:microsoft.com/office/officeart/2005/8/layout/default"/>
    <dgm:cxn modelId="{BC6242D6-5EF3-954F-A4C7-12BF26C9EF7F}" type="presParOf" srcId="{307C8806-CC67-A74F-BA55-6DE05DCBE418}" destId="{49145C80-D4CD-A64C-8451-FE4C198E0A12}" srcOrd="7" destOrd="0" presId="urn:microsoft.com/office/officeart/2005/8/layout/default"/>
    <dgm:cxn modelId="{75FBBC2C-073D-2C42-91D7-42251D5E6006}" type="presParOf" srcId="{307C8806-CC67-A74F-BA55-6DE05DCBE418}" destId="{535A58F9-F886-DB48-980C-33B549F7E59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B950F-FF98-44B8-8B1B-BE96E6A3FC3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FBBA6E-48DF-46BD-AF3F-D93A837E73EE}">
      <dgm:prSet/>
      <dgm:spPr/>
      <dgm:t>
        <a:bodyPr/>
        <a:lstStyle/>
        <a:p>
          <a:r>
            <a:rPr lang="en-US"/>
            <a:t>Tool-assisted speedrun</a:t>
          </a:r>
        </a:p>
      </dgm:t>
    </dgm:pt>
    <dgm:pt modelId="{A6EB05A1-4EF1-4141-BD85-9C0DDC0846BE}" type="parTrans" cxnId="{98A5ED4A-872E-4F4B-BC78-2180268E1F6F}">
      <dgm:prSet/>
      <dgm:spPr/>
      <dgm:t>
        <a:bodyPr/>
        <a:lstStyle/>
        <a:p>
          <a:endParaRPr lang="en-US"/>
        </a:p>
      </dgm:t>
    </dgm:pt>
    <dgm:pt modelId="{2E66864C-E449-489A-BDC8-C83608664EA5}" type="sibTrans" cxnId="{98A5ED4A-872E-4F4B-BC78-2180268E1F6F}">
      <dgm:prSet/>
      <dgm:spPr/>
      <dgm:t>
        <a:bodyPr/>
        <a:lstStyle/>
        <a:p>
          <a:endParaRPr lang="en-US"/>
        </a:p>
      </dgm:t>
    </dgm:pt>
    <dgm:pt modelId="{7C929734-2709-42A3-A62F-4E38E1C30576}">
      <dgm:prSet/>
      <dgm:spPr/>
      <dgm:t>
        <a:bodyPr/>
        <a:lstStyle/>
        <a:p>
          <a:r>
            <a:rPr lang="en-US"/>
            <a:t>Speedrunning an emulated or modified video game </a:t>
          </a:r>
        </a:p>
      </dgm:t>
    </dgm:pt>
    <dgm:pt modelId="{3F989973-146B-4980-AEC4-F56EF63FBCB4}" type="parTrans" cxnId="{699DCE9C-943B-42EE-A3F7-5EF1C9664B91}">
      <dgm:prSet/>
      <dgm:spPr/>
      <dgm:t>
        <a:bodyPr/>
        <a:lstStyle/>
        <a:p>
          <a:endParaRPr lang="en-US"/>
        </a:p>
      </dgm:t>
    </dgm:pt>
    <dgm:pt modelId="{21814063-3A8F-4DA2-88B9-193650E96B2E}" type="sibTrans" cxnId="{699DCE9C-943B-42EE-A3F7-5EF1C9664B91}">
      <dgm:prSet/>
      <dgm:spPr/>
      <dgm:t>
        <a:bodyPr/>
        <a:lstStyle/>
        <a:p>
          <a:endParaRPr lang="en-US"/>
        </a:p>
      </dgm:t>
    </dgm:pt>
    <dgm:pt modelId="{77C6504A-354A-49C9-B444-FB970A1DEAF2}">
      <dgm:prSet/>
      <dgm:spPr/>
      <dgm:t>
        <a:bodyPr/>
        <a:lstStyle/>
        <a:p>
          <a:r>
            <a:rPr lang="en-US"/>
            <a:t>Used to create a perfect playthrough</a:t>
          </a:r>
        </a:p>
      </dgm:t>
    </dgm:pt>
    <dgm:pt modelId="{E682CFFC-7504-488C-AFA4-BD84AE3D6993}" type="parTrans" cxnId="{16DB390E-300E-4E4C-863B-71206FCCA5B5}">
      <dgm:prSet/>
      <dgm:spPr/>
      <dgm:t>
        <a:bodyPr/>
        <a:lstStyle/>
        <a:p>
          <a:endParaRPr lang="en-US"/>
        </a:p>
      </dgm:t>
    </dgm:pt>
    <dgm:pt modelId="{167032D9-9CD8-4061-82F0-3DD5338D9DB5}" type="sibTrans" cxnId="{16DB390E-300E-4E4C-863B-71206FCCA5B5}">
      <dgm:prSet/>
      <dgm:spPr/>
      <dgm:t>
        <a:bodyPr/>
        <a:lstStyle/>
        <a:p>
          <a:endParaRPr lang="en-US"/>
        </a:p>
      </dgm:t>
    </dgm:pt>
    <dgm:pt modelId="{A5A26583-4AB3-4C18-9D4E-698C59F6E265}">
      <dgm:prSet/>
      <dgm:spPr/>
      <dgm:t>
        <a:bodyPr/>
        <a:lstStyle/>
        <a:p>
          <a:r>
            <a:rPr lang="en-US"/>
            <a:t>Tools to perform impressive features in game</a:t>
          </a:r>
        </a:p>
      </dgm:t>
    </dgm:pt>
    <dgm:pt modelId="{36598B64-6E76-47A5-80A7-0E0B9A93C864}" type="parTrans" cxnId="{B2085C3B-4292-4CE6-867F-B2B90EC84C95}">
      <dgm:prSet/>
      <dgm:spPr/>
      <dgm:t>
        <a:bodyPr/>
        <a:lstStyle/>
        <a:p>
          <a:endParaRPr lang="en-US"/>
        </a:p>
      </dgm:t>
    </dgm:pt>
    <dgm:pt modelId="{30202363-4E46-4C4A-946F-DA5CA82BCE86}" type="sibTrans" cxnId="{B2085C3B-4292-4CE6-867F-B2B90EC84C95}">
      <dgm:prSet/>
      <dgm:spPr/>
      <dgm:t>
        <a:bodyPr/>
        <a:lstStyle/>
        <a:p>
          <a:endParaRPr lang="en-US"/>
        </a:p>
      </dgm:t>
    </dgm:pt>
    <dgm:pt modelId="{684C20E7-92EB-4B42-BE93-74A0503F4237}">
      <dgm:prSet/>
      <dgm:spPr/>
      <dgm:t>
        <a:bodyPr/>
        <a:lstStyle/>
        <a:p>
          <a:r>
            <a:rPr lang="en-US"/>
            <a:t>Completes a task while optimizing for time</a:t>
          </a:r>
        </a:p>
      </dgm:t>
    </dgm:pt>
    <dgm:pt modelId="{04BE349B-A563-4F0F-ACE8-FE806BB432DF}" type="parTrans" cxnId="{3E6657C2-5BC4-485F-B7A6-D93FFCBB41FB}">
      <dgm:prSet/>
      <dgm:spPr/>
      <dgm:t>
        <a:bodyPr/>
        <a:lstStyle/>
        <a:p>
          <a:endParaRPr lang="en-US"/>
        </a:p>
      </dgm:t>
    </dgm:pt>
    <dgm:pt modelId="{07BCCC3E-D324-4805-975C-3CEA7D82287C}" type="sibTrans" cxnId="{3E6657C2-5BC4-485F-B7A6-D93FFCBB41FB}">
      <dgm:prSet/>
      <dgm:spPr/>
      <dgm:t>
        <a:bodyPr/>
        <a:lstStyle/>
        <a:p>
          <a:endParaRPr lang="en-US"/>
        </a:p>
      </dgm:t>
    </dgm:pt>
    <dgm:pt modelId="{CB4F4FCF-2AC2-7F47-886C-59405C163E03}" type="pres">
      <dgm:prSet presAssocID="{DD5B950F-FF98-44B8-8B1B-BE96E6A3FC31}" presName="outerComposite" presStyleCnt="0">
        <dgm:presLayoutVars>
          <dgm:chMax val="5"/>
          <dgm:dir/>
          <dgm:resizeHandles val="exact"/>
        </dgm:presLayoutVars>
      </dgm:prSet>
      <dgm:spPr/>
    </dgm:pt>
    <dgm:pt modelId="{7CB42471-BEE2-334D-94F2-680063CBEC30}" type="pres">
      <dgm:prSet presAssocID="{DD5B950F-FF98-44B8-8B1B-BE96E6A3FC31}" presName="dummyMaxCanvas" presStyleCnt="0">
        <dgm:presLayoutVars/>
      </dgm:prSet>
      <dgm:spPr/>
    </dgm:pt>
    <dgm:pt modelId="{BEED9D3E-F42C-2346-8876-3F0547219FD0}" type="pres">
      <dgm:prSet presAssocID="{DD5B950F-FF98-44B8-8B1B-BE96E6A3FC31}" presName="FiveNodes_1" presStyleLbl="node1" presStyleIdx="0" presStyleCnt="5">
        <dgm:presLayoutVars>
          <dgm:bulletEnabled val="1"/>
        </dgm:presLayoutVars>
      </dgm:prSet>
      <dgm:spPr/>
    </dgm:pt>
    <dgm:pt modelId="{3228C2DB-A481-6741-8ADA-004A0DB2D11C}" type="pres">
      <dgm:prSet presAssocID="{DD5B950F-FF98-44B8-8B1B-BE96E6A3FC31}" presName="FiveNodes_2" presStyleLbl="node1" presStyleIdx="1" presStyleCnt="5">
        <dgm:presLayoutVars>
          <dgm:bulletEnabled val="1"/>
        </dgm:presLayoutVars>
      </dgm:prSet>
      <dgm:spPr/>
    </dgm:pt>
    <dgm:pt modelId="{C899FD49-C53F-DF49-80C7-E2535CAE51E5}" type="pres">
      <dgm:prSet presAssocID="{DD5B950F-FF98-44B8-8B1B-BE96E6A3FC31}" presName="FiveNodes_3" presStyleLbl="node1" presStyleIdx="2" presStyleCnt="5">
        <dgm:presLayoutVars>
          <dgm:bulletEnabled val="1"/>
        </dgm:presLayoutVars>
      </dgm:prSet>
      <dgm:spPr/>
    </dgm:pt>
    <dgm:pt modelId="{2BA6957C-9B60-984F-8083-80D2006D3D78}" type="pres">
      <dgm:prSet presAssocID="{DD5B950F-FF98-44B8-8B1B-BE96E6A3FC31}" presName="FiveNodes_4" presStyleLbl="node1" presStyleIdx="3" presStyleCnt="5">
        <dgm:presLayoutVars>
          <dgm:bulletEnabled val="1"/>
        </dgm:presLayoutVars>
      </dgm:prSet>
      <dgm:spPr/>
    </dgm:pt>
    <dgm:pt modelId="{384420A1-F785-4C48-B27B-98293ABB5910}" type="pres">
      <dgm:prSet presAssocID="{DD5B950F-FF98-44B8-8B1B-BE96E6A3FC31}" presName="FiveNodes_5" presStyleLbl="node1" presStyleIdx="4" presStyleCnt="5">
        <dgm:presLayoutVars>
          <dgm:bulletEnabled val="1"/>
        </dgm:presLayoutVars>
      </dgm:prSet>
      <dgm:spPr/>
    </dgm:pt>
    <dgm:pt modelId="{962EE0B1-6EBC-C045-BB56-D56711A2F623}" type="pres">
      <dgm:prSet presAssocID="{DD5B950F-FF98-44B8-8B1B-BE96E6A3FC31}" presName="FiveConn_1-2" presStyleLbl="fgAccFollowNode1" presStyleIdx="0" presStyleCnt="4">
        <dgm:presLayoutVars>
          <dgm:bulletEnabled val="1"/>
        </dgm:presLayoutVars>
      </dgm:prSet>
      <dgm:spPr/>
    </dgm:pt>
    <dgm:pt modelId="{B61F6330-D7EB-E743-BE76-7927D4E79E38}" type="pres">
      <dgm:prSet presAssocID="{DD5B950F-FF98-44B8-8B1B-BE96E6A3FC31}" presName="FiveConn_2-3" presStyleLbl="fgAccFollowNode1" presStyleIdx="1" presStyleCnt="4">
        <dgm:presLayoutVars>
          <dgm:bulletEnabled val="1"/>
        </dgm:presLayoutVars>
      </dgm:prSet>
      <dgm:spPr/>
    </dgm:pt>
    <dgm:pt modelId="{5CE2DA94-91C8-0C42-BF16-1C42CAF8741F}" type="pres">
      <dgm:prSet presAssocID="{DD5B950F-FF98-44B8-8B1B-BE96E6A3FC31}" presName="FiveConn_3-4" presStyleLbl="fgAccFollowNode1" presStyleIdx="2" presStyleCnt="4">
        <dgm:presLayoutVars>
          <dgm:bulletEnabled val="1"/>
        </dgm:presLayoutVars>
      </dgm:prSet>
      <dgm:spPr/>
    </dgm:pt>
    <dgm:pt modelId="{1BC8C0D6-36A2-7147-861E-DD355F939975}" type="pres">
      <dgm:prSet presAssocID="{DD5B950F-FF98-44B8-8B1B-BE96E6A3FC31}" presName="FiveConn_4-5" presStyleLbl="fgAccFollowNode1" presStyleIdx="3" presStyleCnt="4">
        <dgm:presLayoutVars>
          <dgm:bulletEnabled val="1"/>
        </dgm:presLayoutVars>
      </dgm:prSet>
      <dgm:spPr/>
    </dgm:pt>
    <dgm:pt modelId="{8B99ED22-49B4-A34E-8EF0-7B012B02AD45}" type="pres">
      <dgm:prSet presAssocID="{DD5B950F-FF98-44B8-8B1B-BE96E6A3FC31}" presName="FiveNodes_1_text" presStyleLbl="node1" presStyleIdx="4" presStyleCnt="5">
        <dgm:presLayoutVars>
          <dgm:bulletEnabled val="1"/>
        </dgm:presLayoutVars>
      </dgm:prSet>
      <dgm:spPr/>
    </dgm:pt>
    <dgm:pt modelId="{2AAD3F18-C518-4B4B-B86E-38791AAC8713}" type="pres">
      <dgm:prSet presAssocID="{DD5B950F-FF98-44B8-8B1B-BE96E6A3FC31}" presName="FiveNodes_2_text" presStyleLbl="node1" presStyleIdx="4" presStyleCnt="5">
        <dgm:presLayoutVars>
          <dgm:bulletEnabled val="1"/>
        </dgm:presLayoutVars>
      </dgm:prSet>
      <dgm:spPr/>
    </dgm:pt>
    <dgm:pt modelId="{3A36899A-FD98-6040-A67A-D85ECE137486}" type="pres">
      <dgm:prSet presAssocID="{DD5B950F-FF98-44B8-8B1B-BE96E6A3FC31}" presName="FiveNodes_3_text" presStyleLbl="node1" presStyleIdx="4" presStyleCnt="5">
        <dgm:presLayoutVars>
          <dgm:bulletEnabled val="1"/>
        </dgm:presLayoutVars>
      </dgm:prSet>
      <dgm:spPr/>
    </dgm:pt>
    <dgm:pt modelId="{0818AE8F-D1FE-DD4A-9F6B-F7516E2F22D7}" type="pres">
      <dgm:prSet presAssocID="{DD5B950F-FF98-44B8-8B1B-BE96E6A3FC31}" presName="FiveNodes_4_text" presStyleLbl="node1" presStyleIdx="4" presStyleCnt="5">
        <dgm:presLayoutVars>
          <dgm:bulletEnabled val="1"/>
        </dgm:presLayoutVars>
      </dgm:prSet>
      <dgm:spPr/>
    </dgm:pt>
    <dgm:pt modelId="{E4762591-9531-944F-B556-ADB03D706918}" type="pres">
      <dgm:prSet presAssocID="{DD5B950F-FF98-44B8-8B1B-BE96E6A3FC3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6DB390E-300E-4E4C-863B-71206FCCA5B5}" srcId="{DD5B950F-FF98-44B8-8B1B-BE96E6A3FC31}" destId="{77C6504A-354A-49C9-B444-FB970A1DEAF2}" srcOrd="2" destOrd="0" parTransId="{E682CFFC-7504-488C-AFA4-BD84AE3D6993}" sibTransId="{167032D9-9CD8-4061-82F0-3DD5338D9DB5}"/>
    <dgm:cxn modelId="{6A354717-D066-9040-A663-94C2E5402B7A}" type="presOf" srcId="{21814063-3A8F-4DA2-88B9-193650E96B2E}" destId="{B61F6330-D7EB-E743-BE76-7927D4E79E38}" srcOrd="0" destOrd="0" presId="urn:microsoft.com/office/officeart/2005/8/layout/vProcess5"/>
    <dgm:cxn modelId="{88963F1C-DB29-8E4C-A4CA-0A9415E886E0}" type="presOf" srcId="{77C6504A-354A-49C9-B444-FB970A1DEAF2}" destId="{3A36899A-FD98-6040-A67A-D85ECE137486}" srcOrd="1" destOrd="0" presId="urn:microsoft.com/office/officeart/2005/8/layout/vProcess5"/>
    <dgm:cxn modelId="{03666A24-A470-524B-8070-E517B007F195}" type="presOf" srcId="{A5A26583-4AB3-4C18-9D4E-698C59F6E265}" destId="{0818AE8F-D1FE-DD4A-9F6B-F7516E2F22D7}" srcOrd="1" destOrd="0" presId="urn:microsoft.com/office/officeart/2005/8/layout/vProcess5"/>
    <dgm:cxn modelId="{39952725-4D5E-164B-A8D3-D6577E13E1BA}" type="presOf" srcId="{684C20E7-92EB-4B42-BE93-74A0503F4237}" destId="{E4762591-9531-944F-B556-ADB03D706918}" srcOrd="1" destOrd="0" presId="urn:microsoft.com/office/officeart/2005/8/layout/vProcess5"/>
    <dgm:cxn modelId="{F65E5A2F-48EF-6B4B-AACD-C9A034AE0FFE}" type="presOf" srcId="{30202363-4E46-4C4A-946F-DA5CA82BCE86}" destId="{1BC8C0D6-36A2-7147-861E-DD355F939975}" srcOrd="0" destOrd="0" presId="urn:microsoft.com/office/officeart/2005/8/layout/vProcess5"/>
    <dgm:cxn modelId="{88A19C37-6861-8C41-BF91-D2F771E9253F}" type="presOf" srcId="{167032D9-9CD8-4061-82F0-3DD5338D9DB5}" destId="{5CE2DA94-91C8-0C42-BF16-1C42CAF8741F}" srcOrd="0" destOrd="0" presId="urn:microsoft.com/office/officeart/2005/8/layout/vProcess5"/>
    <dgm:cxn modelId="{B2085C3B-4292-4CE6-867F-B2B90EC84C95}" srcId="{DD5B950F-FF98-44B8-8B1B-BE96E6A3FC31}" destId="{A5A26583-4AB3-4C18-9D4E-698C59F6E265}" srcOrd="3" destOrd="0" parTransId="{36598B64-6E76-47A5-80A7-0E0B9A93C864}" sibTransId="{30202363-4E46-4C4A-946F-DA5CA82BCE86}"/>
    <dgm:cxn modelId="{F062D243-B419-F846-BDD5-948F267E8E5C}" type="presOf" srcId="{77C6504A-354A-49C9-B444-FB970A1DEAF2}" destId="{C899FD49-C53F-DF49-80C7-E2535CAE51E5}" srcOrd="0" destOrd="0" presId="urn:microsoft.com/office/officeart/2005/8/layout/vProcess5"/>
    <dgm:cxn modelId="{98A5ED4A-872E-4F4B-BC78-2180268E1F6F}" srcId="{DD5B950F-FF98-44B8-8B1B-BE96E6A3FC31}" destId="{32FBBA6E-48DF-46BD-AF3F-D93A837E73EE}" srcOrd="0" destOrd="0" parTransId="{A6EB05A1-4EF1-4141-BD85-9C0DDC0846BE}" sibTransId="{2E66864C-E449-489A-BDC8-C83608664EA5}"/>
    <dgm:cxn modelId="{A908E452-6F73-F343-9A21-36A6B0E0B233}" type="presOf" srcId="{32FBBA6E-48DF-46BD-AF3F-D93A837E73EE}" destId="{BEED9D3E-F42C-2346-8876-3F0547219FD0}" srcOrd="0" destOrd="0" presId="urn:microsoft.com/office/officeart/2005/8/layout/vProcess5"/>
    <dgm:cxn modelId="{11944154-CD43-AB41-AC8C-8C536D25472C}" type="presOf" srcId="{7C929734-2709-42A3-A62F-4E38E1C30576}" destId="{2AAD3F18-C518-4B4B-B86E-38791AAC8713}" srcOrd="1" destOrd="0" presId="urn:microsoft.com/office/officeart/2005/8/layout/vProcess5"/>
    <dgm:cxn modelId="{A761F676-0F4A-3C47-989B-E8B48F56F008}" type="presOf" srcId="{32FBBA6E-48DF-46BD-AF3F-D93A837E73EE}" destId="{8B99ED22-49B4-A34E-8EF0-7B012B02AD45}" srcOrd="1" destOrd="0" presId="urn:microsoft.com/office/officeart/2005/8/layout/vProcess5"/>
    <dgm:cxn modelId="{6DB8C680-47D1-2747-AD89-6BF738993E7A}" type="presOf" srcId="{2E66864C-E449-489A-BDC8-C83608664EA5}" destId="{962EE0B1-6EBC-C045-BB56-D56711A2F623}" srcOrd="0" destOrd="0" presId="urn:microsoft.com/office/officeart/2005/8/layout/vProcess5"/>
    <dgm:cxn modelId="{699DCE9C-943B-42EE-A3F7-5EF1C9664B91}" srcId="{DD5B950F-FF98-44B8-8B1B-BE96E6A3FC31}" destId="{7C929734-2709-42A3-A62F-4E38E1C30576}" srcOrd="1" destOrd="0" parTransId="{3F989973-146B-4980-AEC4-F56EF63FBCB4}" sibTransId="{21814063-3A8F-4DA2-88B9-193650E96B2E}"/>
    <dgm:cxn modelId="{2C115BB4-2C72-1B40-80CC-905C46041B1C}" type="presOf" srcId="{7C929734-2709-42A3-A62F-4E38E1C30576}" destId="{3228C2DB-A481-6741-8ADA-004A0DB2D11C}" srcOrd="0" destOrd="0" presId="urn:microsoft.com/office/officeart/2005/8/layout/vProcess5"/>
    <dgm:cxn modelId="{3E6657C2-5BC4-485F-B7A6-D93FFCBB41FB}" srcId="{DD5B950F-FF98-44B8-8B1B-BE96E6A3FC31}" destId="{684C20E7-92EB-4B42-BE93-74A0503F4237}" srcOrd="4" destOrd="0" parTransId="{04BE349B-A563-4F0F-ACE8-FE806BB432DF}" sibTransId="{07BCCC3E-D324-4805-975C-3CEA7D82287C}"/>
    <dgm:cxn modelId="{F04B2BD2-FE70-DD43-9E71-E8E7628061E1}" type="presOf" srcId="{A5A26583-4AB3-4C18-9D4E-698C59F6E265}" destId="{2BA6957C-9B60-984F-8083-80D2006D3D78}" srcOrd="0" destOrd="0" presId="urn:microsoft.com/office/officeart/2005/8/layout/vProcess5"/>
    <dgm:cxn modelId="{75A3A0DC-3139-6949-8D9D-25CBE2454AFC}" type="presOf" srcId="{DD5B950F-FF98-44B8-8B1B-BE96E6A3FC31}" destId="{CB4F4FCF-2AC2-7F47-886C-59405C163E03}" srcOrd="0" destOrd="0" presId="urn:microsoft.com/office/officeart/2005/8/layout/vProcess5"/>
    <dgm:cxn modelId="{3AD074E0-0A6E-BC4E-9225-9540E5E72E2A}" type="presOf" srcId="{684C20E7-92EB-4B42-BE93-74A0503F4237}" destId="{384420A1-F785-4C48-B27B-98293ABB5910}" srcOrd="0" destOrd="0" presId="urn:microsoft.com/office/officeart/2005/8/layout/vProcess5"/>
    <dgm:cxn modelId="{E5A3515A-5FDF-8046-B8E9-8EAE21FB8735}" type="presParOf" srcId="{CB4F4FCF-2AC2-7F47-886C-59405C163E03}" destId="{7CB42471-BEE2-334D-94F2-680063CBEC30}" srcOrd="0" destOrd="0" presId="urn:microsoft.com/office/officeart/2005/8/layout/vProcess5"/>
    <dgm:cxn modelId="{AD5C43D8-84DE-F345-BBD3-3831875BAFF1}" type="presParOf" srcId="{CB4F4FCF-2AC2-7F47-886C-59405C163E03}" destId="{BEED9D3E-F42C-2346-8876-3F0547219FD0}" srcOrd="1" destOrd="0" presId="urn:microsoft.com/office/officeart/2005/8/layout/vProcess5"/>
    <dgm:cxn modelId="{FA86310D-003B-8142-8F49-7B44EDEC82F0}" type="presParOf" srcId="{CB4F4FCF-2AC2-7F47-886C-59405C163E03}" destId="{3228C2DB-A481-6741-8ADA-004A0DB2D11C}" srcOrd="2" destOrd="0" presId="urn:microsoft.com/office/officeart/2005/8/layout/vProcess5"/>
    <dgm:cxn modelId="{B3EDFA25-66EA-C644-B0E7-86996C08741E}" type="presParOf" srcId="{CB4F4FCF-2AC2-7F47-886C-59405C163E03}" destId="{C899FD49-C53F-DF49-80C7-E2535CAE51E5}" srcOrd="3" destOrd="0" presId="urn:microsoft.com/office/officeart/2005/8/layout/vProcess5"/>
    <dgm:cxn modelId="{B1291A33-1146-A14D-9BB1-83D7B4E6B492}" type="presParOf" srcId="{CB4F4FCF-2AC2-7F47-886C-59405C163E03}" destId="{2BA6957C-9B60-984F-8083-80D2006D3D78}" srcOrd="4" destOrd="0" presId="urn:microsoft.com/office/officeart/2005/8/layout/vProcess5"/>
    <dgm:cxn modelId="{BD36DB05-CA9A-6C49-BDEE-4A0D61EDA008}" type="presParOf" srcId="{CB4F4FCF-2AC2-7F47-886C-59405C163E03}" destId="{384420A1-F785-4C48-B27B-98293ABB5910}" srcOrd="5" destOrd="0" presId="urn:microsoft.com/office/officeart/2005/8/layout/vProcess5"/>
    <dgm:cxn modelId="{F42B3B03-0757-1B4E-B89F-B34883FECD46}" type="presParOf" srcId="{CB4F4FCF-2AC2-7F47-886C-59405C163E03}" destId="{962EE0B1-6EBC-C045-BB56-D56711A2F623}" srcOrd="6" destOrd="0" presId="urn:microsoft.com/office/officeart/2005/8/layout/vProcess5"/>
    <dgm:cxn modelId="{5733EA40-AA84-394F-8E6C-501782969AC9}" type="presParOf" srcId="{CB4F4FCF-2AC2-7F47-886C-59405C163E03}" destId="{B61F6330-D7EB-E743-BE76-7927D4E79E38}" srcOrd="7" destOrd="0" presId="urn:microsoft.com/office/officeart/2005/8/layout/vProcess5"/>
    <dgm:cxn modelId="{409802BA-365D-424A-AE2C-29AEC114BFA6}" type="presParOf" srcId="{CB4F4FCF-2AC2-7F47-886C-59405C163E03}" destId="{5CE2DA94-91C8-0C42-BF16-1C42CAF8741F}" srcOrd="8" destOrd="0" presId="urn:microsoft.com/office/officeart/2005/8/layout/vProcess5"/>
    <dgm:cxn modelId="{122FE1D9-9837-CB48-8060-19FE860460B0}" type="presParOf" srcId="{CB4F4FCF-2AC2-7F47-886C-59405C163E03}" destId="{1BC8C0D6-36A2-7147-861E-DD355F939975}" srcOrd="9" destOrd="0" presId="urn:microsoft.com/office/officeart/2005/8/layout/vProcess5"/>
    <dgm:cxn modelId="{271233F9-BF12-344D-9DE7-81DCCD78A7AD}" type="presParOf" srcId="{CB4F4FCF-2AC2-7F47-886C-59405C163E03}" destId="{8B99ED22-49B4-A34E-8EF0-7B012B02AD45}" srcOrd="10" destOrd="0" presId="urn:microsoft.com/office/officeart/2005/8/layout/vProcess5"/>
    <dgm:cxn modelId="{AD4DECBD-6D31-7147-8AE5-4A4309F25477}" type="presParOf" srcId="{CB4F4FCF-2AC2-7F47-886C-59405C163E03}" destId="{2AAD3F18-C518-4B4B-B86E-38791AAC8713}" srcOrd="11" destOrd="0" presId="urn:microsoft.com/office/officeart/2005/8/layout/vProcess5"/>
    <dgm:cxn modelId="{58992CD6-93CE-B24D-BD1C-DE3951190C08}" type="presParOf" srcId="{CB4F4FCF-2AC2-7F47-886C-59405C163E03}" destId="{3A36899A-FD98-6040-A67A-D85ECE137486}" srcOrd="12" destOrd="0" presId="urn:microsoft.com/office/officeart/2005/8/layout/vProcess5"/>
    <dgm:cxn modelId="{A0479ADD-D5FD-374B-86FA-D63867059540}" type="presParOf" srcId="{CB4F4FCF-2AC2-7F47-886C-59405C163E03}" destId="{0818AE8F-D1FE-DD4A-9F6B-F7516E2F22D7}" srcOrd="13" destOrd="0" presId="urn:microsoft.com/office/officeart/2005/8/layout/vProcess5"/>
    <dgm:cxn modelId="{9977215F-C0AE-E348-B4AB-E2252202654F}" type="presParOf" srcId="{CB4F4FCF-2AC2-7F47-886C-59405C163E03}" destId="{E4762591-9531-944F-B556-ADB03D7069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8BF147-C02E-448A-9EF6-8BB863DB31B8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B2AA4DA-C722-4F80-BAE5-5A7BF08C9CD0}">
      <dgm:prSet/>
      <dgm:spPr/>
      <dgm:t>
        <a:bodyPr/>
        <a:lstStyle/>
        <a:p>
          <a:r>
            <a:rPr lang="en-US"/>
            <a:t>Emulation</a:t>
          </a:r>
        </a:p>
      </dgm:t>
    </dgm:pt>
    <dgm:pt modelId="{E0C53BF4-E3D0-4E0A-B382-339F5576E90A}" type="parTrans" cxnId="{504478E9-4832-4A12-A81B-35562714AC3C}">
      <dgm:prSet/>
      <dgm:spPr/>
      <dgm:t>
        <a:bodyPr/>
        <a:lstStyle/>
        <a:p>
          <a:endParaRPr lang="en-US"/>
        </a:p>
      </dgm:t>
    </dgm:pt>
    <dgm:pt modelId="{0F309F75-7645-4B34-AD9A-49DABEE20D78}" type="sibTrans" cxnId="{504478E9-4832-4A12-A81B-35562714AC3C}">
      <dgm:prSet/>
      <dgm:spPr/>
      <dgm:t>
        <a:bodyPr/>
        <a:lstStyle/>
        <a:p>
          <a:endParaRPr lang="en-US"/>
        </a:p>
      </dgm:t>
    </dgm:pt>
    <dgm:pt modelId="{8028CAEB-1D38-4AA6-BE51-050600E70A48}">
      <dgm:prSet/>
      <dgm:spPr/>
      <dgm:t>
        <a:bodyPr/>
        <a:lstStyle/>
        <a:p>
          <a:r>
            <a:rPr lang="en-US"/>
            <a:t>Savestates</a:t>
          </a:r>
        </a:p>
      </dgm:t>
    </dgm:pt>
    <dgm:pt modelId="{214F1A7C-2176-49C6-BD8F-81B17EF35DF7}" type="parTrans" cxnId="{7E424036-C720-40DD-875F-A4E41E04AF77}">
      <dgm:prSet/>
      <dgm:spPr/>
      <dgm:t>
        <a:bodyPr/>
        <a:lstStyle/>
        <a:p>
          <a:endParaRPr lang="en-US"/>
        </a:p>
      </dgm:t>
    </dgm:pt>
    <dgm:pt modelId="{1771CDC7-DD02-48A6-A66A-05821B303369}" type="sibTrans" cxnId="{7E424036-C720-40DD-875F-A4E41E04AF77}">
      <dgm:prSet/>
      <dgm:spPr/>
      <dgm:t>
        <a:bodyPr/>
        <a:lstStyle/>
        <a:p>
          <a:endParaRPr lang="en-US"/>
        </a:p>
      </dgm:t>
    </dgm:pt>
    <dgm:pt modelId="{A47FFDAC-3D43-4BAB-B405-598AC05830F0}">
      <dgm:prSet/>
      <dgm:spPr/>
      <dgm:t>
        <a:bodyPr/>
        <a:lstStyle/>
        <a:p>
          <a:r>
            <a:rPr lang="en-US"/>
            <a:t>Speed control</a:t>
          </a:r>
        </a:p>
      </dgm:t>
    </dgm:pt>
    <dgm:pt modelId="{8BA20283-C6B4-490E-A2ED-0DF8DDDA9B23}" type="parTrans" cxnId="{0D6CE8C1-6974-4BE9-AC49-E6F4E727A815}">
      <dgm:prSet/>
      <dgm:spPr/>
      <dgm:t>
        <a:bodyPr/>
        <a:lstStyle/>
        <a:p>
          <a:endParaRPr lang="en-US"/>
        </a:p>
      </dgm:t>
    </dgm:pt>
    <dgm:pt modelId="{468647EE-D139-4392-B666-4EBAAABBB2DD}" type="sibTrans" cxnId="{0D6CE8C1-6974-4BE9-AC49-E6F4E727A815}">
      <dgm:prSet/>
      <dgm:spPr/>
      <dgm:t>
        <a:bodyPr/>
        <a:lstStyle/>
        <a:p>
          <a:endParaRPr lang="en-US"/>
        </a:p>
      </dgm:t>
    </dgm:pt>
    <dgm:pt modelId="{0E9E23CA-717A-4F6D-A862-6D7B421963AF}">
      <dgm:prSet/>
      <dgm:spPr/>
      <dgm:t>
        <a:bodyPr/>
        <a:lstStyle/>
        <a:p>
          <a:r>
            <a:rPr lang="en-US"/>
            <a:t>Memory watch</a:t>
          </a:r>
        </a:p>
      </dgm:t>
    </dgm:pt>
    <dgm:pt modelId="{D6D707E5-E78D-45F8-B49D-5831FDD65EE4}" type="parTrans" cxnId="{44AB9081-6103-47BC-BD20-F9F2C5222110}">
      <dgm:prSet/>
      <dgm:spPr/>
      <dgm:t>
        <a:bodyPr/>
        <a:lstStyle/>
        <a:p>
          <a:endParaRPr lang="en-US"/>
        </a:p>
      </dgm:t>
    </dgm:pt>
    <dgm:pt modelId="{3A5DF971-1C73-4FCB-8369-2A423BFB0934}" type="sibTrans" cxnId="{44AB9081-6103-47BC-BD20-F9F2C5222110}">
      <dgm:prSet/>
      <dgm:spPr/>
      <dgm:t>
        <a:bodyPr/>
        <a:lstStyle/>
        <a:p>
          <a:endParaRPr lang="en-US"/>
        </a:p>
      </dgm:t>
    </dgm:pt>
    <dgm:pt modelId="{9349E66B-5E43-4028-B70D-16801A00A687}">
      <dgm:prSet/>
      <dgm:spPr/>
      <dgm:t>
        <a:bodyPr/>
        <a:lstStyle/>
        <a:p>
          <a:r>
            <a:rPr lang="en-US" dirty="0"/>
            <a:t>I am going to use </a:t>
          </a:r>
          <a:r>
            <a:rPr lang="en-US" dirty="0" err="1"/>
            <a:t>Bizhawk’s</a:t>
          </a:r>
          <a:r>
            <a:rPr lang="en-US" dirty="0"/>
            <a:t> built-in TAStudio to exploit timed inputs </a:t>
          </a:r>
        </a:p>
      </dgm:t>
    </dgm:pt>
    <dgm:pt modelId="{C136ADDC-B050-4B3D-AEFD-FF8D787CE347}" type="parTrans" cxnId="{16D635E7-E60E-4048-862E-1D1D9360F17A}">
      <dgm:prSet/>
      <dgm:spPr/>
      <dgm:t>
        <a:bodyPr/>
        <a:lstStyle/>
        <a:p>
          <a:endParaRPr lang="en-US"/>
        </a:p>
      </dgm:t>
    </dgm:pt>
    <dgm:pt modelId="{C0A6E868-06B2-46EE-A733-A025B000EC82}" type="sibTrans" cxnId="{16D635E7-E60E-4048-862E-1D1D9360F17A}">
      <dgm:prSet/>
      <dgm:spPr/>
      <dgm:t>
        <a:bodyPr/>
        <a:lstStyle/>
        <a:p>
          <a:endParaRPr lang="en-US"/>
        </a:p>
      </dgm:t>
    </dgm:pt>
    <dgm:pt modelId="{4D31ED84-20DD-9349-9493-11A219003BF4}" type="pres">
      <dgm:prSet presAssocID="{DB8BF147-C02E-448A-9EF6-8BB863DB31B8}" presName="vert0" presStyleCnt="0">
        <dgm:presLayoutVars>
          <dgm:dir/>
          <dgm:animOne val="branch"/>
          <dgm:animLvl val="lvl"/>
        </dgm:presLayoutVars>
      </dgm:prSet>
      <dgm:spPr/>
    </dgm:pt>
    <dgm:pt modelId="{A4726BB1-8B3F-6746-B3C3-8AE0772038B7}" type="pres">
      <dgm:prSet presAssocID="{FB2AA4DA-C722-4F80-BAE5-5A7BF08C9CD0}" presName="thickLine" presStyleLbl="alignNode1" presStyleIdx="0" presStyleCnt="5"/>
      <dgm:spPr/>
    </dgm:pt>
    <dgm:pt modelId="{32524B8F-D9F0-C84D-A8CF-57F17CE19646}" type="pres">
      <dgm:prSet presAssocID="{FB2AA4DA-C722-4F80-BAE5-5A7BF08C9CD0}" presName="horz1" presStyleCnt="0"/>
      <dgm:spPr/>
    </dgm:pt>
    <dgm:pt modelId="{464E1140-F6B9-AB4B-9766-388E063324F0}" type="pres">
      <dgm:prSet presAssocID="{FB2AA4DA-C722-4F80-BAE5-5A7BF08C9CD0}" presName="tx1" presStyleLbl="revTx" presStyleIdx="0" presStyleCnt="5"/>
      <dgm:spPr/>
    </dgm:pt>
    <dgm:pt modelId="{04E50959-365F-FA48-AA7A-9F8CCA5D417D}" type="pres">
      <dgm:prSet presAssocID="{FB2AA4DA-C722-4F80-BAE5-5A7BF08C9CD0}" presName="vert1" presStyleCnt="0"/>
      <dgm:spPr/>
    </dgm:pt>
    <dgm:pt modelId="{A41CAE2F-2C04-9640-9DA0-B92C2F36A5DC}" type="pres">
      <dgm:prSet presAssocID="{8028CAEB-1D38-4AA6-BE51-050600E70A48}" presName="thickLine" presStyleLbl="alignNode1" presStyleIdx="1" presStyleCnt="5"/>
      <dgm:spPr/>
    </dgm:pt>
    <dgm:pt modelId="{709EF803-87A2-ED48-A1A0-50411FF7014F}" type="pres">
      <dgm:prSet presAssocID="{8028CAEB-1D38-4AA6-BE51-050600E70A48}" presName="horz1" presStyleCnt="0"/>
      <dgm:spPr/>
    </dgm:pt>
    <dgm:pt modelId="{1AB95D07-19D0-DF4F-A00C-9D04F4BB6B0E}" type="pres">
      <dgm:prSet presAssocID="{8028CAEB-1D38-4AA6-BE51-050600E70A48}" presName="tx1" presStyleLbl="revTx" presStyleIdx="1" presStyleCnt="5"/>
      <dgm:spPr/>
    </dgm:pt>
    <dgm:pt modelId="{60F7A5C7-0967-8543-BAD7-C194028C288A}" type="pres">
      <dgm:prSet presAssocID="{8028CAEB-1D38-4AA6-BE51-050600E70A48}" presName="vert1" presStyleCnt="0"/>
      <dgm:spPr/>
    </dgm:pt>
    <dgm:pt modelId="{9677CF7B-06A0-0A4F-99CC-F7683909D2B2}" type="pres">
      <dgm:prSet presAssocID="{A47FFDAC-3D43-4BAB-B405-598AC05830F0}" presName="thickLine" presStyleLbl="alignNode1" presStyleIdx="2" presStyleCnt="5"/>
      <dgm:spPr/>
    </dgm:pt>
    <dgm:pt modelId="{79EA260D-B757-7C46-AB24-C7A8262E98A0}" type="pres">
      <dgm:prSet presAssocID="{A47FFDAC-3D43-4BAB-B405-598AC05830F0}" presName="horz1" presStyleCnt="0"/>
      <dgm:spPr/>
    </dgm:pt>
    <dgm:pt modelId="{FB02B58A-837D-C64A-AA91-1BC26F11CF9F}" type="pres">
      <dgm:prSet presAssocID="{A47FFDAC-3D43-4BAB-B405-598AC05830F0}" presName="tx1" presStyleLbl="revTx" presStyleIdx="2" presStyleCnt="5"/>
      <dgm:spPr/>
    </dgm:pt>
    <dgm:pt modelId="{A16598EE-6DD5-D34E-AEF9-B59C46F9B3F2}" type="pres">
      <dgm:prSet presAssocID="{A47FFDAC-3D43-4BAB-B405-598AC05830F0}" presName="vert1" presStyleCnt="0"/>
      <dgm:spPr/>
    </dgm:pt>
    <dgm:pt modelId="{FA3AD307-29F9-C147-BA81-C55555D92CAF}" type="pres">
      <dgm:prSet presAssocID="{0E9E23CA-717A-4F6D-A862-6D7B421963AF}" presName="thickLine" presStyleLbl="alignNode1" presStyleIdx="3" presStyleCnt="5"/>
      <dgm:spPr/>
    </dgm:pt>
    <dgm:pt modelId="{4716C93A-1323-AB44-A251-F79EF0A7074B}" type="pres">
      <dgm:prSet presAssocID="{0E9E23CA-717A-4F6D-A862-6D7B421963AF}" presName="horz1" presStyleCnt="0"/>
      <dgm:spPr/>
    </dgm:pt>
    <dgm:pt modelId="{313ADF1F-1D74-0848-B55E-BBD05ABB15A4}" type="pres">
      <dgm:prSet presAssocID="{0E9E23CA-717A-4F6D-A862-6D7B421963AF}" presName="tx1" presStyleLbl="revTx" presStyleIdx="3" presStyleCnt="5"/>
      <dgm:spPr/>
    </dgm:pt>
    <dgm:pt modelId="{A6D3D6F5-DBDC-AA4A-99CD-DF8CAB251E58}" type="pres">
      <dgm:prSet presAssocID="{0E9E23CA-717A-4F6D-A862-6D7B421963AF}" presName="vert1" presStyleCnt="0"/>
      <dgm:spPr/>
    </dgm:pt>
    <dgm:pt modelId="{00142767-697C-F841-9F03-9B2CA0EB8AD9}" type="pres">
      <dgm:prSet presAssocID="{9349E66B-5E43-4028-B70D-16801A00A687}" presName="thickLine" presStyleLbl="alignNode1" presStyleIdx="4" presStyleCnt="5"/>
      <dgm:spPr/>
    </dgm:pt>
    <dgm:pt modelId="{9E1F3B72-6DDF-0448-A562-47B5D640E56D}" type="pres">
      <dgm:prSet presAssocID="{9349E66B-5E43-4028-B70D-16801A00A687}" presName="horz1" presStyleCnt="0"/>
      <dgm:spPr/>
    </dgm:pt>
    <dgm:pt modelId="{C688007E-C166-4A47-99E9-57E437450679}" type="pres">
      <dgm:prSet presAssocID="{9349E66B-5E43-4028-B70D-16801A00A687}" presName="tx1" presStyleLbl="revTx" presStyleIdx="4" presStyleCnt="5"/>
      <dgm:spPr/>
    </dgm:pt>
    <dgm:pt modelId="{FAF99FF7-911E-9F4E-9600-94AB34CC969F}" type="pres">
      <dgm:prSet presAssocID="{9349E66B-5E43-4028-B70D-16801A00A687}" presName="vert1" presStyleCnt="0"/>
      <dgm:spPr/>
    </dgm:pt>
  </dgm:ptLst>
  <dgm:cxnLst>
    <dgm:cxn modelId="{7E424036-C720-40DD-875F-A4E41E04AF77}" srcId="{DB8BF147-C02E-448A-9EF6-8BB863DB31B8}" destId="{8028CAEB-1D38-4AA6-BE51-050600E70A48}" srcOrd="1" destOrd="0" parTransId="{214F1A7C-2176-49C6-BD8F-81B17EF35DF7}" sibTransId="{1771CDC7-DD02-48A6-A66A-05821B303369}"/>
    <dgm:cxn modelId="{E6960737-12F4-0A40-AF84-7B295BED2D5A}" type="presOf" srcId="{DB8BF147-C02E-448A-9EF6-8BB863DB31B8}" destId="{4D31ED84-20DD-9349-9493-11A219003BF4}" srcOrd="0" destOrd="0" presId="urn:microsoft.com/office/officeart/2008/layout/LinedList"/>
    <dgm:cxn modelId="{7A9EDB61-6897-2C4F-A271-8F6CE6DDA363}" type="presOf" srcId="{8028CAEB-1D38-4AA6-BE51-050600E70A48}" destId="{1AB95D07-19D0-DF4F-A00C-9D04F4BB6B0E}" srcOrd="0" destOrd="0" presId="urn:microsoft.com/office/officeart/2008/layout/LinedList"/>
    <dgm:cxn modelId="{29730D76-BC53-2E45-AD8A-AC9FEE37D544}" type="presOf" srcId="{FB2AA4DA-C722-4F80-BAE5-5A7BF08C9CD0}" destId="{464E1140-F6B9-AB4B-9766-388E063324F0}" srcOrd="0" destOrd="0" presId="urn:microsoft.com/office/officeart/2008/layout/LinedList"/>
    <dgm:cxn modelId="{44AB9081-6103-47BC-BD20-F9F2C5222110}" srcId="{DB8BF147-C02E-448A-9EF6-8BB863DB31B8}" destId="{0E9E23CA-717A-4F6D-A862-6D7B421963AF}" srcOrd="3" destOrd="0" parTransId="{D6D707E5-E78D-45F8-B49D-5831FDD65EE4}" sibTransId="{3A5DF971-1C73-4FCB-8369-2A423BFB0934}"/>
    <dgm:cxn modelId="{28DD5783-91F0-124B-A5AA-222A75EF2AE3}" type="presOf" srcId="{0E9E23CA-717A-4F6D-A862-6D7B421963AF}" destId="{313ADF1F-1D74-0848-B55E-BBD05ABB15A4}" srcOrd="0" destOrd="0" presId="urn:microsoft.com/office/officeart/2008/layout/LinedList"/>
    <dgm:cxn modelId="{47DDFB8A-54BD-7C49-AF44-21E7194D17FE}" type="presOf" srcId="{9349E66B-5E43-4028-B70D-16801A00A687}" destId="{C688007E-C166-4A47-99E9-57E437450679}" srcOrd="0" destOrd="0" presId="urn:microsoft.com/office/officeart/2008/layout/LinedList"/>
    <dgm:cxn modelId="{B9F20DA2-3342-DE47-AA47-69356A151F9B}" type="presOf" srcId="{A47FFDAC-3D43-4BAB-B405-598AC05830F0}" destId="{FB02B58A-837D-C64A-AA91-1BC26F11CF9F}" srcOrd="0" destOrd="0" presId="urn:microsoft.com/office/officeart/2008/layout/LinedList"/>
    <dgm:cxn modelId="{0D6CE8C1-6974-4BE9-AC49-E6F4E727A815}" srcId="{DB8BF147-C02E-448A-9EF6-8BB863DB31B8}" destId="{A47FFDAC-3D43-4BAB-B405-598AC05830F0}" srcOrd="2" destOrd="0" parTransId="{8BA20283-C6B4-490E-A2ED-0DF8DDDA9B23}" sibTransId="{468647EE-D139-4392-B666-4EBAAABBB2DD}"/>
    <dgm:cxn modelId="{16D635E7-E60E-4048-862E-1D1D9360F17A}" srcId="{DB8BF147-C02E-448A-9EF6-8BB863DB31B8}" destId="{9349E66B-5E43-4028-B70D-16801A00A687}" srcOrd="4" destOrd="0" parTransId="{C136ADDC-B050-4B3D-AEFD-FF8D787CE347}" sibTransId="{C0A6E868-06B2-46EE-A733-A025B000EC82}"/>
    <dgm:cxn modelId="{504478E9-4832-4A12-A81B-35562714AC3C}" srcId="{DB8BF147-C02E-448A-9EF6-8BB863DB31B8}" destId="{FB2AA4DA-C722-4F80-BAE5-5A7BF08C9CD0}" srcOrd="0" destOrd="0" parTransId="{E0C53BF4-E3D0-4E0A-B382-339F5576E90A}" sibTransId="{0F309F75-7645-4B34-AD9A-49DABEE20D78}"/>
    <dgm:cxn modelId="{417D6E33-18B6-2B43-845E-F95A50B64C62}" type="presParOf" srcId="{4D31ED84-20DD-9349-9493-11A219003BF4}" destId="{A4726BB1-8B3F-6746-B3C3-8AE0772038B7}" srcOrd="0" destOrd="0" presId="urn:microsoft.com/office/officeart/2008/layout/LinedList"/>
    <dgm:cxn modelId="{B0EE6C3D-439E-3446-BA69-47FE2D19196E}" type="presParOf" srcId="{4D31ED84-20DD-9349-9493-11A219003BF4}" destId="{32524B8F-D9F0-C84D-A8CF-57F17CE19646}" srcOrd="1" destOrd="0" presId="urn:microsoft.com/office/officeart/2008/layout/LinedList"/>
    <dgm:cxn modelId="{980E752D-7016-D44E-9F74-A7D79CB278E5}" type="presParOf" srcId="{32524B8F-D9F0-C84D-A8CF-57F17CE19646}" destId="{464E1140-F6B9-AB4B-9766-388E063324F0}" srcOrd="0" destOrd="0" presId="urn:microsoft.com/office/officeart/2008/layout/LinedList"/>
    <dgm:cxn modelId="{B020E9D7-F8D9-BC49-9628-2A17381532D8}" type="presParOf" srcId="{32524B8F-D9F0-C84D-A8CF-57F17CE19646}" destId="{04E50959-365F-FA48-AA7A-9F8CCA5D417D}" srcOrd="1" destOrd="0" presId="urn:microsoft.com/office/officeart/2008/layout/LinedList"/>
    <dgm:cxn modelId="{F1EC1AED-81A0-2542-835C-273F900FC334}" type="presParOf" srcId="{4D31ED84-20DD-9349-9493-11A219003BF4}" destId="{A41CAE2F-2C04-9640-9DA0-B92C2F36A5DC}" srcOrd="2" destOrd="0" presId="urn:microsoft.com/office/officeart/2008/layout/LinedList"/>
    <dgm:cxn modelId="{8CF726B8-EB5E-9D41-BCB0-05A6969D47E5}" type="presParOf" srcId="{4D31ED84-20DD-9349-9493-11A219003BF4}" destId="{709EF803-87A2-ED48-A1A0-50411FF7014F}" srcOrd="3" destOrd="0" presId="urn:microsoft.com/office/officeart/2008/layout/LinedList"/>
    <dgm:cxn modelId="{6E7E23C5-6EFF-E14C-BE5F-AA0120CA3EE2}" type="presParOf" srcId="{709EF803-87A2-ED48-A1A0-50411FF7014F}" destId="{1AB95D07-19D0-DF4F-A00C-9D04F4BB6B0E}" srcOrd="0" destOrd="0" presId="urn:microsoft.com/office/officeart/2008/layout/LinedList"/>
    <dgm:cxn modelId="{F05EA13A-3004-7246-925F-81B6F2F71528}" type="presParOf" srcId="{709EF803-87A2-ED48-A1A0-50411FF7014F}" destId="{60F7A5C7-0967-8543-BAD7-C194028C288A}" srcOrd="1" destOrd="0" presId="urn:microsoft.com/office/officeart/2008/layout/LinedList"/>
    <dgm:cxn modelId="{62389319-E44B-7F4E-8D63-0FD45E229F4A}" type="presParOf" srcId="{4D31ED84-20DD-9349-9493-11A219003BF4}" destId="{9677CF7B-06A0-0A4F-99CC-F7683909D2B2}" srcOrd="4" destOrd="0" presId="urn:microsoft.com/office/officeart/2008/layout/LinedList"/>
    <dgm:cxn modelId="{D8E6A579-4B34-0F4D-9681-B15D72676CB7}" type="presParOf" srcId="{4D31ED84-20DD-9349-9493-11A219003BF4}" destId="{79EA260D-B757-7C46-AB24-C7A8262E98A0}" srcOrd="5" destOrd="0" presId="urn:microsoft.com/office/officeart/2008/layout/LinedList"/>
    <dgm:cxn modelId="{49AEA2B4-61F2-6440-B221-DE7CA97CCA46}" type="presParOf" srcId="{79EA260D-B757-7C46-AB24-C7A8262E98A0}" destId="{FB02B58A-837D-C64A-AA91-1BC26F11CF9F}" srcOrd="0" destOrd="0" presId="urn:microsoft.com/office/officeart/2008/layout/LinedList"/>
    <dgm:cxn modelId="{FA6075EA-FE35-884D-B94A-E20F922EAFE0}" type="presParOf" srcId="{79EA260D-B757-7C46-AB24-C7A8262E98A0}" destId="{A16598EE-6DD5-D34E-AEF9-B59C46F9B3F2}" srcOrd="1" destOrd="0" presId="urn:microsoft.com/office/officeart/2008/layout/LinedList"/>
    <dgm:cxn modelId="{A2EB3D04-77D8-904A-BA81-55C192FF4BB1}" type="presParOf" srcId="{4D31ED84-20DD-9349-9493-11A219003BF4}" destId="{FA3AD307-29F9-C147-BA81-C55555D92CAF}" srcOrd="6" destOrd="0" presId="urn:microsoft.com/office/officeart/2008/layout/LinedList"/>
    <dgm:cxn modelId="{7A9B17DA-7075-7245-B8F7-DDE290722AA8}" type="presParOf" srcId="{4D31ED84-20DD-9349-9493-11A219003BF4}" destId="{4716C93A-1323-AB44-A251-F79EF0A7074B}" srcOrd="7" destOrd="0" presId="urn:microsoft.com/office/officeart/2008/layout/LinedList"/>
    <dgm:cxn modelId="{4FF46584-A23E-CA4D-8F10-88CD54D212E3}" type="presParOf" srcId="{4716C93A-1323-AB44-A251-F79EF0A7074B}" destId="{313ADF1F-1D74-0848-B55E-BBD05ABB15A4}" srcOrd="0" destOrd="0" presId="urn:microsoft.com/office/officeart/2008/layout/LinedList"/>
    <dgm:cxn modelId="{53F2C64B-A367-6F40-A847-3746372201B7}" type="presParOf" srcId="{4716C93A-1323-AB44-A251-F79EF0A7074B}" destId="{A6D3D6F5-DBDC-AA4A-99CD-DF8CAB251E58}" srcOrd="1" destOrd="0" presId="urn:microsoft.com/office/officeart/2008/layout/LinedList"/>
    <dgm:cxn modelId="{A713D555-67D9-9A45-9D83-D9F4BBC79DD6}" type="presParOf" srcId="{4D31ED84-20DD-9349-9493-11A219003BF4}" destId="{00142767-697C-F841-9F03-9B2CA0EB8AD9}" srcOrd="8" destOrd="0" presId="urn:microsoft.com/office/officeart/2008/layout/LinedList"/>
    <dgm:cxn modelId="{D2232180-63E9-1B4D-B0D2-7D10E8FA3934}" type="presParOf" srcId="{4D31ED84-20DD-9349-9493-11A219003BF4}" destId="{9E1F3B72-6DDF-0448-A562-47B5D640E56D}" srcOrd="9" destOrd="0" presId="urn:microsoft.com/office/officeart/2008/layout/LinedList"/>
    <dgm:cxn modelId="{19AB2E46-99FF-B94E-A4D1-2D8EB47C960A}" type="presParOf" srcId="{9E1F3B72-6DDF-0448-A562-47B5D640E56D}" destId="{C688007E-C166-4A47-99E9-57E437450679}" srcOrd="0" destOrd="0" presId="urn:microsoft.com/office/officeart/2008/layout/LinedList"/>
    <dgm:cxn modelId="{EEF0074F-56C1-D744-AB1D-5B4A05753C5E}" type="presParOf" srcId="{9E1F3B72-6DDF-0448-A562-47B5D640E56D}" destId="{FAF99FF7-911E-9F4E-9600-94AB34CC96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8C502-1297-6342-ACEB-F326A7739EFC}">
      <dsp:nvSpPr>
        <dsp:cNvPr id="0" name=""/>
        <dsp:cNvSpPr/>
      </dsp:nvSpPr>
      <dsp:spPr>
        <a:xfrm>
          <a:off x="989988" y="1640"/>
          <a:ext cx="2765832" cy="1659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NES arcade game</a:t>
          </a:r>
        </a:p>
      </dsp:txBody>
      <dsp:txXfrm>
        <a:off x="989988" y="1640"/>
        <a:ext cx="2765832" cy="1659499"/>
      </dsp:txXfrm>
    </dsp:sp>
    <dsp:sp modelId="{3DB22421-4486-D845-88E9-9D11FF3CD785}">
      <dsp:nvSpPr>
        <dsp:cNvPr id="0" name=""/>
        <dsp:cNvSpPr/>
      </dsp:nvSpPr>
      <dsp:spPr>
        <a:xfrm>
          <a:off x="4032404" y="1640"/>
          <a:ext cx="2765832" cy="1659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Released in December 1984</a:t>
          </a:r>
        </a:p>
      </dsp:txBody>
      <dsp:txXfrm>
        <a:off x="4032404" y="1640"/>
        <a:ext cx="2765832" cy="1659499"/>
      </dsp:txXfrm>
    </dsp:sp>
    <dsp:sp modelId="{99AEF4DB-23D6-7149-85F0-EEEC503969FE}">
      <dsp:nvSpPr>
        <dsp:cNvPr id="0" name=""/>
        <dsp:cNvSpPr/>
      </dsp:nvSpPr>
      <dsp:spPr>
        <a:xfrm>
          <a:off x="7074820" y="1640"/>
          <a:ext cx="2765832" cy="1659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Developed by Irem</a:t>
          </a:r>
        </a:p>
      </dsp:txBody>
      <dsp:txXfrm>
        <a:off x="7074820" y="1640"/>
        <a:ext cx="2765832" cy="1659499"/>
      </dsp:txXfrm>
    </dsp:sp>
    <dsp:sp modelId="{7F96FADC-FC5D-5249-BB12-963AA76A9CA4}">
      <dsp:nvSpPr>
        <dsp:cNvPr id="0" name=""/>
        <dsp:cNvSpPr/>
      </dsp:nvSpPr>
      <dsp:spPr>
        <a:xfrm>
          <a:off x="2511196" y="1937723"/>
          <a:ext cx="2765832" cy="1659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Known as Spartan X in Japan</a:t>
          </a:r>
        </a:p>
      </dsp:txBody>
      <dsp:txXfrm>
        <a:off x="2511196" y="1937723"/>
        <a:ext cx="2765832" cy="1659499"/>
      </dsp:txXfrm>
    </dsp:sp>
    <dsp:sp modelId="{535A58F9-F886-DB48-980C-33B549F7E592}">
      <dsp:nvSpPr>
        <dsp:cNvPr id="0" name=""/>
        <dsp:cNvSpPr/>
      </dsp:nvSpPr>
      <dsp:spPr>
        <a:xfrm>
          <a:off x="5553612" y="1937723"/>
          <a:ext cx="2765832" cy="1659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Based on Hong Kong martial arts films</a:t>
          </a:r>
        </a:p>
      </dsp:txBody>
      <dsp:txXfrm>
        <a:off x="5553612" y="1937723"/>
        <a:ext cx="2765832" cy="1659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D9D3E-F42C-2346-8876-3F0547219FD0}">
      <dsp:nvSpPr>
        <dsp:cNvPr id="0" name=""/>
        <dsp:cNvSpPr/>
      </dsp:nvSpPr>
      <dsp:spPr>
        <a:xfrm>
          <a:off x="0" y="0"/>
          <a:ext cx="8339593" cy="647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Tool-assisted speedrun</a:t>
          </a:r>
        </a:p>
      </dsp:txBody>
      <dsp:txXfrm>
        <a:off x="18973" y="18973"/>
        <a:ext cx="7564780" cy="609849"/>
      </dsp:txXfrm>
    </dsp:sp>
    <dsp:sp modelId="{3228C2DB-A481-6741-8ADA-004A0DB2D11C}">
      <dsp:nvSpPr>
        <dsp:cNvPr id="0" name=""/>
        <dsp:cNvSpPr/>
      </dsp:nvSpPr>
      <dsp:spPr>
        <a:xfrm>
          <a:off x="622761" y="737766"/>
          <a:ext cx="8339593" cy="647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Speedrunning an emulated or modified video game </a:t>
          </a:r>
        </a:p>
      </dsp:txBody>
      <dsp:txXfrm>
        <a:off x="641734" y="756739"/>
        <a:ext cx="7257818" cy="609849"/>
      </dsp:txXfrm>
    </dsp:sp>
    <dsp:sp modelId="{C899FD49-C53F-DF49-80C7-E2535CAE51E5}">
      <dsp:nvSpPr>
        <dsp:cNvPr id="0" name=""/>
        <dsp:cNvSpPr/>
      </dsp:nvSpPr>
      <dsp:spPr>
        <a:xfrm>
          <a:off x="1245523" y="1475533"/>
          <a:ext cx="8339593" cy="647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to create a perfect playthrough</a:t>
          </a:r>
        </a:p>
      </dsp:txBody>
      <dsp:txXfrm>
        <a:off x="1264496" y="1494506"/>
        <a:ext cx="7257818" cy="609849"/>
      </dsp:txXfrm>
    </dsp:sp>
    <dsp:sp modelId="{2BA6957C-9B60-984F-8083-80D2006D3D78}">
      <dsp:nvSpPr>
        <dsp:cNvPr id="0" name=""/>
        <dsp:cNvSpPr/>
      </dsp:nvSpPr>
      <dsp:spPr>
        <a:xfrm>
          <a:off x="1868285" y="2213300"/>
          <a:ext cx="8339593" cy="647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Tools to perform impressive features in game</a:t>
          </a:r>
        </a:p>
      </dsp:txBody>
      <dsp:txXfrm>
        <a:off x="1887258" y="2232273"/>
        <a:ext cx="7257818" cy="609849"/>
      </dsp:txXfrm>
    </dsp:sp>
    <dsp:sp modelId="{384420A1-F785-4C48-B27B-98293ABB5910}">
      <dsp:nvSpPr>
        <dsp:cNvPr id="0" name=""/>
        <dsp:cNvSpPr/>
      </dsp:nvSpPr>
      <dsp:spPr>
        <a:xfrm>
          <a:off x="2491047" y="2951067"/>
          <a:ext cx="8339593" cy="647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Completes a task while optimizing for time</a:t>
          </a:r>
        </a:p>
      </dsp:txBody>
      <dsp:txXfrm>
        <a:off x="2510020" y="2970040"/>
        <a:ext cx="7257818" cy="609849"/>
      </dsp:txXfrm>
    </dsp:sp>
    <dsp:sp modelId="{962EE0B1-6EBC-C045-BB56-D56711A2F623}">
      <dsp:nvSpPr>
        <dsp:cNvPr id="0" name=""/>
        <dsp:cNvSpPr/>
      </dsp:nvSpPr>
      <dsp:spPr>
        <a:xfrm>
          <a:off x="7918526" y="473250"/>
          <a:ext cx="421066" cy="421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13266" y="473250"/>
        <a:ext cx="231586" cy="316852"/>
      </dsp:txXfrm>
    </dsp:sp>
    <dsp:sp modelId="{B61F6330-D7EB-E743-BE76-7927D4E79E38}">
      <dsp:nvSpPr>
        <dsp:cNvPr id="0" name=""/>
        <dsp:cNvSpPr/>
      </dsp:nvSpPr>
      <dsp:spPr>
        <a:xfrm>
          <a:off x="8541288" y="1211017"/>
          <a:ext cx="421066" cy="421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36028" y="1211017"/>
        <a:ext cx="231586" cy="316852"/>
      </dsp:txXfrm>
    </dsp:sp>
    <dsp:sp modelId="{5CE2DA94-91C8-0C42-BF16-1C42CAF8741F}">
      <dsp:nvSpPr>
        <dsp:cNvPr id="0" name=""/>
        <dsp:cNvSpPr/>
      </dsp:nvSpPr>
      <dsp:spPr>
        <a:xfrm>
          <a:off x="9164050" y="1937987"/>
          <a:ext cx="421066" cy="421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258790" y="1937987"/>
        <a:ext cx="231586" cy="316852"/>
      </dsp:txXfrm>
    </dsp:sp>
    <dsp:sp modelId="{1BC8C0D6-36A2-7147-861E-DD355F939975}">
      <dsp:nvSpPr>
        <dsp:cNvPr id="0" name=""/>
        <dsp:cNvSpPr/>
      </dsp:nvSpPr>
      <dsp:spPr>
        <a:xfrm>
          <a:off x="9786812" y="2682952"/>
          <a:ext cx="421066" cy="421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881552" y="2682952"/>
        <a:ext cx="231586" cy="316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26BB1-8B3F-6746-B3C3-8AE0772038B7}">
      <dsp:nvSpPr>
        <dsp:cNvPr id="0" name=""/>
        <dsp:cNvSpPr/>
      </dsp:nvSpPr>
      <dsp:spPr>
        <a:xfrm>
          <a:off x="0" y="439"/>
          <a:ext cx="108306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1140-F6B9-AB4B-9766-388E063324F0}">
      <dsp:nvSpPr>
        <dsp:cNvPr id="0" name=""/>
        <dsp:cNvSpPr/>
      </dsp:nvSpPr>
      <dsp:spPr>
        <a:xfrm>
          <a:off x="0" y="439"/>
          <a:ext cx="10830641" cy="719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Emulation</a:t>
          </a:r>
        </a:p>
      </dsp:txBody>
      <dsp:txXfrm>
        <a:off x="0" y="439"/>
        <a:ext cx="10830641" cy="719596"/>
      </dsp:txXfrm>
    </dsp:sp>
    <dsp:sp modelId="{A41CAE2F-2C04-9640-9DA0-B92C2F36A5DC}">
      <dsp:nvSpPr>
        <dsp:cNvPr id="0" name=""/>
        <dsp:cNvSpPr/>
      </dsp:nvSpPr>
      <dsp:spPr>
        <a:xfrm>
          <a:off x="0" y="720036"/>
          <a:ext cx="108306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95D07-19D0-DF4F-A00C-9D04F4BB6B0E}">
      <dsp:nvSpPr>
        <dsp:cNvPr id="0" name=""/>
        <dsp:cNvSpPr/>
      </dsp:nvSpPr>
      <dsp:spPr>
        <a:xfrm>
          <a:off x="0" y="720036"/>
          <a:ext cx="10830641" cy="719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Savestates</a:t>
          </a:r>
        </a:p>
      </dsp:txBody>
      <dsp:txXfrm>
        <a:off x="0" y="720036"/>
        <a:ext cx="10830641" cy="719596"/>
      </dsp:txXfrm>
    </dsp:sp>
    <dsp:sp modelId="{9677CF7B-06A0-0A4F-99CC-F7683909D2B2}">
      <dsp:nvSpPr>
        <dsp:cNvPr id="0" name=""/>
        <dsp:cNvSpPr/>
      </dsp:nvSpPr>
      <dsp:spPr>
        <a:xfrm>
          <a:off x="0" y="1439633"/>
          <a:ext cx="108306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2B58A-837D-C64A-AA91-1BC26F11CF9F}">
      <dsp:nvSpPr>
        <dsp:cNvPr id="0" name=""/>
        <dsp:cNvSpPr/>
      </dsp:nvSpPr>
      <dsp:spPr>
        <a:xfrm>
          <a:off x="0" y="1439633"/>
          <a:ext cx="10830641" cy="719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Speed control</a:t>
          </a:r>
        </a:p>
      </dsp:txBody>
      <dsp:txXfrm>
        <a:off x="0" y="1439633"/>
        <a:ext cx="10830641" cy="719596"/>
      </dsp:txXfrm>
    </dsp:sp>
    <dsp:sp modelId="{FA3AD307-29F9-C147-BA81-C55555D92CAF}">
      <dsp:nvSpPr>
        <dsp:cNvPr id="0" name=""/>
        <dsp:cNvSpPr/>
      </dsp:nvSpPr>
      <dsp:spPr>
        <a:xfrm>
          <a:off x="0" y="2159229"/>
          <a:ext cx="108306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ADF1F-1D74-0848-B55E-BBD05ABB15A4}">
      <dsp:nvSpPr>
        <dsp:cNvPr id="0" name=""/>
        <dsp:cNvSpPr/>
      </dsp:nvSpPr>
      <dsp:spPr>
        <a:xfrm>
          <a:off x="0" y="2159229"/>
          <a:ext cx="10830641" cy="719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Memory watch</a:t>
          </a:r>
        </a:p>
      </dsp:txBody>
      <dsp:txXfrm>
        <a:off x="0" y="2159229"/>
        <a:ext cx="10830641" cy="719596"/>
      </dsp:txXfrm>
    </dsp:sp>
    <dsp:sp modelId="{00142767-697C-F841-9F03-9B2CA0EB8AD9}">
      <dsp:nvSpPr>
        <dsp:cNvPr id="0" name=""/>
        <dsp:cNvSpPr/>
      </dsp:nvSpPr>
      <dsp:spPr>
        <a:xfrm>
          <a:off x="0" y="2878826"/>
          <a:ext cx="108306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8007E-C166-4A47-99E9-57E437450679}">
      <dsp:nvSpPr>
        <dsp:cNvPr id="0" name=""/>
        <dsp:cNvSpPr/>
      </dsp:nvSpPr>
      <dsp:spPr>
        <a:xfrm>
          <a:off x="0" y="2878826"/>
          <a:ext cx="10830641" cy="719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 am going to use </a:t>
          </a:r>
          <a:r>
            <a:rPr lang="en-US" sz="2700" kern="1200" dirty="0" err="1"/>
            <a:t>Bizhawk’s</a:t>
          </a:r>
          <a:r>
            <a:rPr lang="en-US" sz="2700" kern="1200" dirty="0"/>
            <a:t> built-in TAStudio to exploit timed inputs </a:t>
          </a:r>
        </a:p>
      </dsp:txBody>
      <dsp:txXfrm>
        <a:off x="0" y="2878826"/>
        <a:ext cx="10830641" cy="719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5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988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3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7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9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5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1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4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72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F6373-E906-8B4C-8E44-28A7CA74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en-US"/>
              <a:t>Kung Fu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985DD-EA9B-0749-9E6B-D34D1113A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/>
              <a:t>Mouaz Ali</a:t>
            </a:r>
            <a:endParaRPr lang="en-US" dirty="0"/>
          </a:p>
        </p:txBody>
      </p:sp>
      <p:pic>
        <p:nvPicPr>
          <p:cNvPr id="1026" name="Picture 2" descr="Amazon.com: Pyramid America Nintendo Kung Fu Video Game Gaming Cool Wall  Decor Art Print Poster 12x18: Posters &amp;amp; Prints">
            <a:extLst>
              <a:ext uri="{FF2B5EF4-FFF2-40B4-BE49-F238E27FC236}">
                <a16:creationId xmlns:a16="http://schemas.microsoft.com/office/drawing/2014/main" id="{700422BA-C33A-E147-B447-E1DFEF4E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9220" y="640080"/>
            <a:ext cx="3723208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4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ED5E-4A7A-2D4C-B05C-7BF29237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Dangers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2EBA7-D8DC-7541-A2FD-642D68CE3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12" t="12741" r="2030" b="9247"/>
          <a:stretch/>
        </p:blipFill>
        <p:spPr>
          <a:xfrm>
            <a:off x="222315" y="2025253"/>
            <a:ext cx="3567396" cy="28074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713A5-0031-E643-83D4-6078F9D948E3}"/>
              </a:ext>
            </a:extLst>
          </p:cNvPr>
          <p:cNvSpPr txBox="1"/>
          <p:nvPr/>
        </p:nvSpPr>
        <p:spPr>
          <a:xfrm>
            <a:off x="3986784" y="2438400"/>
            <a:ext cx="481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see a snake egg about to hatch, which took away my health the first couple of times because I was not prepared for it.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6BE0334-484C-EA42-913B-CD7711075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" t="5836" r="2216" b="14810"/>
          <a:stretch/>
        </p:blipFill>
        <p:spPr>
          <a:xfrm>
            <a:off x="6754437" y="4298687"/>
            <a:ext cx="5215248" cy="2408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2059A7-81AA-9141-9CD7-F0FF3B91B122}"/>
              </a:ext>
            </a:extLst>
          </p:cNvPr>
          <p:cNvSpPr txBox="1"/>
          <p:nvPr/>
        </p:nvSpPr>
        <p:spPr>
          <a:xfrm>
            <a:off x="4223272" y="4952824"/>
            <a:ext cx="2491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had already learned my lesson, so I changed the input to destroy the egg before it even has a chance to hatch.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E88A88-DEA8-FA4B-89A7-2EE2B2C6A605}"/>
              </a:ext>
            </a:extLst>
          </p:cNvPr>
          <p:cNvCxnSpPr/>
          <p:nvPr/>
        </p:nvCxnSpPr>
        <p:spPr>
          <a:xfrm>
            <a:off x="4675290" y="3683372"/>
            <a:ext cx="1623921" cy="10999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E2A4-5BFB-AC4B-AB46-39BA12A3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What is Kung Fu?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94BB2-2B6C-413D-B9CE-7C1884AFB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9389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0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2FDA-218E-7B4C-9B06-807B11EE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What is TAS?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14296-9E98-4548-9509-35F9F459F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73571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7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7605-9096-2243-84C7-E40A30E8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What major tools are involved?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9709E-4A84-4293-901E-DDEA5DCF9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59122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5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ung Fu (NES) Playthrough - NintendoComplete - YouTube">
            <a:extLst>
              <a:ext uri="{FF2B5EF4-FFF2-40B4-BE49-F238E27FC236}">
                <a16:creationId xmlns:a16="http://schemas.microsoft.com/office/drawing/2014/main" id="{F3AAA06D-7C97-B443-B2BF-90BAA5F8E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561AD-2AD7-6940-819F-FAD2CE46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Goal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6A5A-1E7E-9E4F-B159-71741004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Complete the first three levels without taking any damage by using tool-assisted input</a:t>
            </a:r>
          </a:p>
        </p:txBody>
      </p:sp>
    </p:spTree>
    <p:extLst>
      <p:ext uri="{BB962C8B-B14F-4D97-AF65-F5344CB8AC3E}">
        <p14:creationId xmlns:p14="http://schemas.microsoft.com/office/powerpoint/2010/main" val="365527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0CC-6A08-A44A-AAE4-56D9A90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Input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0D0D192-46FC-B549-9C54-9B24D42E1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490" t="6062" r="1727" b="9120"/>
          <a:stretch/>
        </p:blipFill>
        <p:spPr>
          <a:xfrm>
            <a:off x="188261" y="1994548"/>
            <a:ext cx="4481251" cy="37651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37234-08BD-6E49-8FA4-3F147CE4FE07}"/>
              </a:ext>
            </a:extLst>
          </p:cNvPr>
          <p:cNvSpPr txBox="1"/>
          <p:nvPr/>
        </p:nvSpPr>
        <p:spPr>
          <a:xfrm>
            <a:off x="754727" y="5920106"/>
            <a:ext cx="3348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got hit here with the dagger since it was too quick for me to dodge.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5433BE3-D7B7-8841-81F7-B870F6835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0" b="7285"/>
          <a:stretch/>
        </p:blipFill>
        <p:spPr>
          <a:xfrm>
            <a:off x="4784162" y="2126335"/>
            <a:ext cx="7219577" cy="3501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84BE0-CAF9-5340-8A9B-0BAC779C8548}"/>
              </a:ext>
            </a:extLst>
          </p:cNvPr>
          <p:cNvSpPr txBox="1"/>
          <p:nvPr/>
        </p:nvSpPr>
        <p:spPr>
          <a:xfrm>
            <a:off x="5487251" y="5759724"/>
            <a:ext cx="555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changing the input through TAStudio, I was able to jump over the thrown object.</a:t>
            </a:r>
          </a:p>
        </p:txBody>
      </p:sp>
    </p:spTree>
    <p:extLst>
      <p:ext uri="{BB962C8B-B14F-4D97-AF65-F5344CB8AC3E}">
        <p14:creationId xmlns:p14="http://schemas.microsoft.com/office/powerpoint/2010/main" val="22540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098" name="Picture 2" descr="Timing is everything! – Total Balance">
            <a:extLst>
              <a:ext uri="{FF2B5EF4-FFF2-40B4-BE49-F238E27FC236}">
                <a16:creationId xmlns:a16="http://schemas.microsoft.com/office/drawing/2014/main" id="{B2008E44-E577-A642-BA33-7ADF8BAFB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r="32411"/>
          <a:stretch/>
        </p:blipFill>
        <p:spPr bwMode="auto">
          <a:xfrm>
            <a:off x="7547810" y="10"/>
            <a:ext cx="464101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CF89B-91B5-9848-A3D6-89982688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Importance of timing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EDF5-0F8A-5948-B757-6A3CECC1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about changing the input is that you must be as precise as possible. By precise, I mean frame by frame because even the smallest detail can make a difference.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to the feature that lets you emulate and work on each frame in TAStudio, it made it much easier to manipulate control inputs with accuracy.</a:t>
            </a:r>
          </a:p>
        </p:txBody>
      </p:sp>
    </p:spTree>
    <p:extLst>
      <p:ext uri="{BB962C8B-B14F-4D97-AF65-F5344CB8AC3E}">
        <p14:creationId xmlns:p14="http://schemas.microsoft.com/office/powerpoint/2010/main" val="184681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A005-25F2-DE47-82D5-C6CE166D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87DC498-1881-154F-9E7A-753B2AC30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949" t="33690" r="1850" b="12165"/>
          <a:stretch/>
        </p:blipFill>
        <p:spPr>
          <a:xfrm>
            <a:off x="398078" y="3697048"/>
            <a:ext cx="5272100" cy="2857037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6669D87-6044-BC4F-BEB5-A62F976F9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84" t="34083" r="1810" b="12318"/>
          <a:stretch/>
        </p:blipFill>
        <p:spPr>
          <a:xfrm>
            <a:off x="6521822" y="3697048"/>
            <a:ext cx="5272100" cy="2838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45ECDC-3F1D-514F-9A72-CBA5C3313E7E}"/>
              </a:ext>
            </a:extLst>
          </p:cNvPr>
          <p:cNvSpPr txBox="1"/>
          <p:nvPr/>
        </p:nvSpPr>
        <p:spPr>
          <a:xfrm>
            <a:off x="1214717" y="2303942"/>
            <a:ext cx="976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 below, I got hit with the dagger because I was not able to duck in time. Therefore, I used a save-state to go back and change the input frame by frame so that I could avoid taking damage by ducking earlier.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1E107897-75C1-DC43-B5AE-FBD3B5D4E53C}"/>
              </a:ext>
            </a:extLst>
          </p:cNvPr>
          <p:cNvSpPr/>
          <p:nvPr/>
        </p:nvSpPr>
        <p:spPr>
          <a:xfrm>
            <a:off x="5800164" y="4948070"/>
            <a:ext cx="591669" cy="3361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4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B43E-DBF4-C84E-9894-2288ECDE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Scenarios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118EF21-1139-E241-855B-B0090C882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00" t="13161" r="1893" b="8747"/>
          <a:stretch/>
        </p:blipFill>
        <p:spPr>
          <a:xfrm>
            <a:off x="1518928" y="4384803"/>
            <a:ext cx="3079353" cy="2419493"/>
          </a:xfr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33723AF-B957-2142-A85E-39C9719E6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49" t="13227" r="2782" b="10006"/>
          <a:stretch/>
        </p:blipFill>
        <p:spPr>
          <a:xfrm>
            <a:off x="318940" y="1879540"/>
            <a:ext cx="3079353" cy="2414644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1D97D183-268D-2748-826F-3E3D0FF0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6" t="11257" r="58128" b="54588"/>
          <a:stretch/>
        </p:blipFill>
        <p:spPr>
          <a:xfrm>
            <a:off x="8471617" y="2436427"/>
            <a:ext cx="1831043" cy="2677897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1D929E1E-860E-C949-A12E-72A7AF0FB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" t="6875" r="73083" b="15449"/>
          <a:stretch/>
        </p:blipFill>
        <p:spPr>
          <a:xfrm>
            <a:off x="10535470" y="2491182"/>
            <a:ext cx="1500256" cy="25683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F15684-8D35-D545-9385-41240147E3E5}"/>
              </a:ext>
            </a:extLst>
          </p:cNvPr>
          <p:cNvSpPr txBox="1"/>
          <p:nvPr/>
        </p:nvSpPr>
        <p:spPr>
          <a:xfrm>
            <a:off x="3423927" y="1955323"/>
            <a:ext cx="3293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 here, I’m stuck in a tough situation where I have the main enemy on one side and two attackers on the other. Originally, I took health damage here because it wasn’t possible to fight both sides at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931C3-DBE0-694C-8F6B-C35810053898}"/>
              </a:ext>
            </a:extLst>
          </p:cNvPr>
          <p:cNvSpPr txBox="1"/>
          <p:nvPr/>
        </p:nvSpPr>
        <p:spPr>
          <a:xfrm>
            <a:off x="8671140" y="5143078"/>
            <a:ext cx="3246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used a save-state to go back to a frame before the damage that I could manipulate.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932A47-31F5-6A47-BA10-C6D8B459835E}"/>
              </a:ext>
            </a:extLst>
          </p:cNvPr>
          <p:cNvSpPr txBox="1"/>
          <p:nvPr/>
        </p:nvSpPr>
        <p:spPr>
          <a:xfrm>
            <a:off x="4598281" y="5140589"/>
            <a:ext cx="252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allowed me to quickly switch directions and defeat enemies from both sides, altering the upcoming frame.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5A72E04-EC68-FC4A-A1BD-1414823D803B}"/>
              </a:ext>
            </a:extLst>
          </p:cNvPr>
          <p:cNvCxnSpPr/>
          <p:nvPr/>
        </p:nvCxnSpPr>
        <p:spPr>
          <a:xfrm>
            <a:off x="6878472" y="3109485"/>
            <a:ext cx="1405719" cy="87566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1DC2DC-B452-984E-8F44-3DADEAFCE1A4}"/>
              </a:ext>
            </a:extLst>
          </p:cNvPr>
          <p:cNvCxnSpPr>
            <a:cxnSpLocks/>
          </p:cNvCxnSpPr>
          <p:nvPr/>
        </p:nvCxnSpPr>
        <p:spPr>
          <a:xfrm flipH="1">
            <a:off x="6956508" y="5351355"/>
            <a:ext cx="1442252" cy="24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745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{914AD1D4-0136-F94D-B8A1-5AD6DF36EC81}tf10001057</Template>
  <TotalTime>84</TotalTime>
  <Words>395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Kung Fu </vt:lpstr>
      <vt:lpstr>What is Kung Fu?</vt:lpstr>
      <vt:lpstr>What is TAS?</vt:lpstr>
      <vt:lpstr>What major tools are involved?</vt:lpstr>
      <vt:lpstr>Goal</vt:lpstr>
      <vt:lpstr>Controlling the Input</vt:lpstr>
      <vt:lpstr>Importance of timing</vt:lpstr>
      <vt:lpstr>Example</vt:lpstr>
      <vt:lpstr>Difficult Scenarios</vt:lpstr>
      <vt:lpstr>Unexpected Dangers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Kung Fu </dc:title>
  <dc:creator>Mouaz Ali</dc:creator>
  <cp:lastModifiedBy>Mouaz Ali</cp:lastModifiedBy>
  <cp:revision>1</cp:revision>
  <dcterms:created xsi:type="dcterms:W3CDTF">2022-02-27T03:52:36Z</dcterms:created>
  <dcterms:modified xsi:type="dcterms:W3CDTF">2022-02-27T05:16:50Z</dcterms:modified>
</cp:coreProperties>
</file>