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125" d="100"/>
          <a:sy n="125" d="100"/>
        </p:scale>
        <p:origin x="-24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50897-49B3-4C88-AEBC-DB149F6146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49D57-3569-40E3-82F2-E0B03BF0A24D}">
      <dgm:prSet phldrT="[Text]"/>
      <dgm:spPr/>
      <dgm:t>
        <a:bodyPr/>
        <a:lstStyle/>
        <a:p>
          <a:r>
            <a:rPr lang="en-US" dirty="0"/>
            <a:t>Spacecraft Dry Mass</a:t>
          </a:r>
        </a:p>
      </dgm:t>
    </dgm:pt>
    <dgm:pt modelId="{4B03A203-0A7B-422D-8921-31B86E35762A}" type="parTrans" cxnId="{71EFD24D-AF5E-47A1-9122-D6F847AC5042}">
      <dgm:prSet/>
      <dgm:spPr/>
      <dgm:t>
        <a:bodyPr/>
        <a:lstStyle/>
        <a:p>
          <a:endParaRPr lang="en-US"/>
        </a:p>
      </dgm:t>
    </dgm:pt>
    <dgm:pt modelId="{8FC3D254-986F-40E1-A4D0-1B8E1B489E6A}" type="sibTrans" cxnId="{71EFD24D-AF5E-47A1-9122-D6F847AC5042}">
      <dgm:prSet/>
      <dgm:spPr/>
      <dgm:t>
        <a:bodyPr/>
        <a:lstStyle/>
        <a:p>
          <a:endParaRPr lang="en-US"/>
        </a:p>
      </dgm:t>
    </dgm:pt>
    <dgm:pt modelId="{F0A9A41D-1C44-40C0-9387-6BE87C3EDDFB}">
      <dgm:prSet phldrT="[Text]"/>
      <dgm:spPr/>
      <dgm:t>
        <a:bodyPr/>
        <a:lstStyle/>
        <a:p>
          <a:r>
            <a:rPr lang="en-US" dirty="0"/>
            <a:t>Excavation system</a:t>
          </a:r>
        </a:p>
      </dgm:t>
    </dgm:pt>
    <dgm:pt modelId="{A303A359-5021-4958-A02C-65CF4DC568D6}" type="parTrans" cxnId="{EA1B53EC-DDCA-4BB4-B0A1-2BED3149728D}">
      <dgm:prSet/>
      <dgm:spPr/>
      <dgm:t>
        <a:bodyPr/>
        <a:lstStyle/>
        <a:p>
          <a:endParaRPr lang="en-US"/>
        </a:p>
      </dgm:t>
    </dgm:pt>
    <dgm:pt modelId="{AB97E9E1-236B-4BA8-9E45-894A8F81291B}" type="sibTrans" cxnId="{EA1B53EC-DDCA-4BB4-B0A1-2BED3149728D}">
      <dgm:prSet/>
      <dgm:spPr/>
      <dgm:t>
        <a:bodyPr/>
        <a:lstStyle/>
        <a:p>
          <a:endParaRPr lang="en-US"/>
        </a:p>
      </dgm:t>
    </dgm:pt>
    <dgm:pt modelId="{A603AB2C-0506-4A6F-892F-6C70FD40E91D}">
      <dgm:prSet phldrT="[Text]"/>
      <dgm:spPr/>
      <dgm:t>
        <a:bodyPr/>
        <a:lstStyle/>
        <a:p>
          <a:r>
            <a:rPr lang="en-US" dirty="0"/>
            <a:t>Processing system</a:t>
          </a:r>
        </a:p>
      </dgm:t>
    </dgm:pt>
    <dgm:pt modelId="{D72C1693-4137-4DDA-95CA-3D29F167EFD6}" type="parTrans" cxnId="{46DE36D9-3926-4FD1-8D0F-85945462E749}">
      <dgm:prSet/>
      <dgm:spPr/>
      <dgm:t>
        <a:bodyPr/>
        <a:lstStyle/>
        <a:p>
          <a:endParaRPr lang="en-US"/>
        </a:p>
      </dgm:t>
    </dgm:pt>
    <dgm:pt modelId="{2896DD88-6080-4077-ACCB-102327C980E7}" type="sibTrans" cxnId="{46DE36D9-3926-4FD1-8D0F-85945462E749}">
      <dgm:prSet/>
      <dgm:spPr/>
      <dgm:t>
        <a:bodyPr/>
        <a:lstStyle/>
        <a:p>
          <a:endParaRPr lang="en-US"/>
        </a:p>
      </dgm:t>
    </dgm:pt>
    <dgm:pt modelId="{52E07F6F-6B8D-4545-AC5E-E8A328DCCE64}">
      <dgm:prSet phldrT="[Text]"/>
      <dgm:spPr/>
      <dgm:t>
        <a:bodyPr/>
        <a:lstStyle/>
        <a:p>
          <a:r>
            <a:rPr lang="en-US" dirty="0"/>
            <a:t>Propulsion</a:t>
          </a:r>
        </a:p>
      </dgm:t>
    </dgm:pt>
    <dgm:pt modelId="{C71ABC08-9AE2-436D-ABC7-A6C3C227132F}" type="parTrans" cxnId="{C7A87DB3-DFA1-4C6B-A71B-9D8CD3CA9329}">
      <dgm:prSet/>
      <dgm:spPr/>
      <dgm:t>
        <a:bodyPr/>
        <a:lstStyle/>
        <a:p>
          <a:endParaRPr lang="en-US"/>
        </a:p>
      </dgm:t>
    </dgm:pt>
    <dgm:pt modelId="{0EF0DB7D-0FE6-4034-9B21-511F575FBF6A}" type="sibTrans" cxnId="{C7A87DB3-DFA1-4C6B-A71B-9D8CD3CA9329}">
      <dgm:prSet/>
      <dgm:spPr/>
      <dgm:t>
        <a:bodyPr/>
        <a:lstStyle/>
        <a:p>
          <a:endParaRPr lang="en-US"/>
        </a:p>
      </dgm:t>
    </dgm:pt>
    <dgm:pt modelId="{65DB3DD0-1A13-4C8D-BCFC-64AB9E7D7084}">
      <dgm:prSet phldrT="[Text]"/>
      <dgm:spPr/>
      <dgm:t>
        <a:bodyPr/>
        <a:lstStyle/>
        <a:p>
          <a:r>
            <a:rPr lang="en-US" dirty="0"/>
            <a:t>Power supply source</a:t>
          </a:r>
        </a:p>
      </dgm:t>
    </dgm:pt>
    <dgm:pt modelId="{B9D61FFB-51AB-4435-B18E-FB3E5F4B6F0B}" type="parTrans" cxnId="{A9DF23B4-D3E9-41D9-A311-9A82766ADD90}">
      <dgm:prSet/>
      <dgm:spPr/>
      <dgm:t>
        <a:bodyPr/>
        <a:lstStyle/>
        <a:p>
          <a:endParaRPr lang="en-US"/>
        </a:p>
      </dgm:t>
    </dgm:pt>
    <dgm:pt modelId="{20C6B006-F5FE-497B-B962-5263294E097D}" type="sibTrans" cxnId="{A9DF23B4-D3E9-41D9-A311-9A82766ADD90}">
      <dgm:prSet/>
      <dgm:spPr/>
      <dgm:t>
        <a:bodyPr/>
        <a:lstStyle/>
        <a:p>
          <a:endParaRPr lang="en-US"/>
        </a:p>
      </dgm:t>
    </dgm:pt>
    <dgm:pt modelId="{2FF1EED3-AE7E-4080-984D-EC6B199F9F34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D7B29DD5-BB7F-48F3-A45C-76EF950D5F4C}" type="parTrans" cxnId="{8D49B31E-A5E9-42D2-B474-B4DC0531A016}">
      <dgm:prSet/>
      <dgm:spPr/>
      <dgm:t>
        <a:bodyPr/>
        <a:lstStyle/>
        <a:p>
          <a:endParaRPr lang="en-US"/>
        </a:p>
      </dgm:t>
    </dgm:pt>
    <dgm:pt modelId="{502127C5-22B1-4F62-9571-D9C98CC697B2}" type="sibTrans" cxnId="{8D49B31E-A5E9-42D2-B474-B4DC0531A016}">
      <dgm:prSet/>
      <dgm:spPr/>
      <dgm:t>
        <a:bodyPr/>
        <a:lstStyle/>
        <a:p>
          <a:endParaRPr lang="en-US"/>
        </a:p>
      </dgm:t>
    </dgm:pt>
    <dgm:pt modelId="{6C5BC317-F561-408F-8932-88FAA18E3A7E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DC2CC857-7F73-42E6-A25A-C34CC4C1E053}" type="parTrans" cxnId="{D9B58A78-3DDD-435A-8D82-35D018E15ACB}">
      <dgm:prSet/>
      <dgm:spPr/>
      <dgm:t>
        <a:bodyPr/>
        <a:lstStyle/>
        <a:p>
          <a:endParaRPr lang="en-US"/>
        </a:p>
      </dgm:t>
    </dgm:pt>
    <dgm:pt modelId="{18E16987-30D3-4873-AAC1-20E3B688054E}" type="sibTrans" cxnId="{D9B58A78-3DDD-435A-8D82-35D018E15ACB}">
      <dgm:prSet/>
      <dgm:spPr/>
      <dgm:t>
        <a:bodyPr/>
        <a:lstStyle/>
        <a:p>
          <a:endParaRPr lang="en-US"/>
        </a:p>
      </dgm:t>
    </dgm:pt>
    <dgm:pt modelId="{48948A27-40C2-416C-8D95-65366F3E7D54}">
      <dgm:prSet phldrT="[Text]"/>
      <dgm:spPr/>
      <dgm:t>
        <a:bodyPr/>
        <a:lstStyle/>
        <a:p>
          <a:r>
            <a:rPr lang="en-US" dirty="0"/>
            <a:t>Factor</a:t>
          </a:r>
        </a:p>
      </dgm:t>
    </dgm:pt>
    <dgm:pt modelId="{2E02AB02-53AE-4F6C-B776-386B66CDBA49}" type="parTrans" cxnId="{9C4D59F2-D81A-4049-B5AD-94265729BFFD}">
      <dgm:prSet/>
      <dgm:spPr/>
      <dgm:t>
        <a:bodyPr/>
        <a:lstStyle/>
        <a:p>
          <a:endParaRPr lang="en-US"/>
        </a:p>
      </dgm:t>
    </dgm:pt>
    <dgm:pt modelId="{CFABC22F-0431-4044-8489-56FC861514B0}" type="sibTrans" cxnId="{9C4D59F2-D81A-4049-B5AD-94265729BFFD}">
      <dgm:prSet/>
      <dgm:spPr/>
      <dgm:t>
        <a:bodyPr/>
        <a:lstStyle/>
        <a:p>
          <a:endParaRPr lang="en-US"/>
        </a:p>
      </dgm:t>
    </dgm:pt>
    <dgm:pt modelId="{0666D8C8-0694-4F1C-B075-15EBA32369C9}">
      <dgm:prSet phldrT="[Text]"/>
      <dgm:spPr/>
      <dgm:t>
        <a:bodyPr/>
        <a:lstStyle/>
        <a:p>
          <a:r>
            <a:rPr lang="en-US" dirty="0"/>
            <a:t>Factor</a:t>
          </a:r>
        </a:p>
      </dgm:t>
    </dgm:pt>
    <dgm:pt modelId="{0A53D777-0987-4551-98E9-7D16EA7A92B9}" type="parTrans" cxnId="{9103E804-77FB-4778-B4CF-C9B8F36BAAEB}">
      <dgm:prSet/>
      <dgm:spPr/>
      <dgm:t>
        <a:bodyPr/>
        <a:lstStyle/>
        <a:p>
          <a:endParaRPr lang="en-US"/>
        </a:p>
      </dgm:t>
    </dgm:pt>
    <dgm:pt modelId="{33F1039C-A34A-4B63-848A-0BCDC5AA969F}" type="sibTrans" cxnId="{9103E804-77FB-4778-B4CF-C9B8F36BAAEB}">
      <dgm:prSet/>
      <dgm:spPr/>
      <dgm:t>
        <a:bodyPr/>
        <a:lstStyle/>
        <a:p>
          <a:endParaRPr lang="en-US"/>
        </a:p>
      </dgm:t>
    </dgm:pt>
    <dgm:pt modelId="{ABC5C22B-105E-47C4-8678-5716587D38C7}">
      <dgm:prSet phldrT="[Text]"/>
      <dgm:spPr/>
      <dgm:t>
        <a:bodyPr/>
        <a:lstStyle/>
        <a:p>
          <a:r>
            <a:rPr lang="en-US" dirty="0"/>
            <a:t>Engine</a:t>
          </a:r>
        </a:p>
      </dgm:t>
    </dgm:pt>
    <dgm:pt modelId="{26E667CC-5454-47E2-9CCB-FB19273DF3C2}" type="parTrans" cxnId="{F05C7712-FF91-4280-BFE0-654252B77723}">
      <dgm:prSet/>
      <dgm:spPr/>
      <dgm:t>
        <a:bodyPr/>
        <a:lstStyle/>
        <a:p>
          <a:endParaRPr lang="en-US"/>
        </a:p>
      </dgm:t>
    </dgm:pt>
    <dgm:pt modelId="{D9A9EBB3-89B3-40A1-AB79-36E53BCD3180}" type="sibTrans" cxnId="{F05C7712-FF91-4280-BFE0-654252B77723}">
      <dgm:prSet/>
      <dgm:spPr/>
      <dgm:t>
        <a:bodyPr/>
        <a:lstStyle/>
        <a:p>
          <a:endParaRPr lang="en-US"/>
        </a:p>
      </dgm:t>
    </dgm:pt>
    <dgm:pt modelId="{35BF2FF3-2AC6-46E2-9DB4-A94FA6639407}">
      <dgm:prSet phldrT="[Text]"/>
      <dgm:spPr/>
      <dgm:t>
        <a:bodyPr/>
        <a:lstStyle/>
        <a:p>
          <a:r>
            <a:rPr lang="en-US" dirty="0"/>
            <a:t>Propellant Tank(s)</a:t>
          </a:r>
        </a:p>
      </dgm:t>
    </dgm:pt>
    <dgm:pt modelId="{C2887DC2-9DB3-4A11-B836-8519D0E48C05}" type="parTrans" cxnId="{88911F14-1E40-47EC-A7F4-8FC6A06EB898}">
      <dgm:prSet/>
      <dgm:spPr/>
      <dgm:t>
        <a:bodyPr/>
        <a:lstStyle/>
        <a:p>
          <a:endParaRPr lang="en-US"/>
        </a:p>
      </dgm:t>
    </dgm:pt>
    <dgm:pt modelId="{8786A81C-5C35-4DA9-BF23-1751ADEE212A}" type="sibTrans" cxnId="{88911F14-1E40-47EC-A7F4-8FC6A06EB898}">
      <dgm:prSet/>
      <dgm:spPr/>
      <dgm:t>
        <a:bodyPr/>
        <a:lstStyle/>
        <a:p>
          <a:endParaRPr lang="en-US"/>
        </a:p>
      </dgm:t>
    </dgm:pt>
    <dgm:pt modelId="{272573AE-22B5-4032-9ED5-97CE04B52FD7}">
      <dgm:prSet phldrT="[Text]"/>
      <dgm:spPr/>
      <dgm:t>
        <a:bodyPr/>
        <a:lstStyle/>
        <a:p>
          <a:r>
            <a:rPr lang="en-US" dirty="0"/>
            <a:t>Spacecraft Subsystems</a:t>
          </a:r>
        </a:p>
      </dgm:t>
    </dgm:pt>
    <dgm:pt modelId="{06FF2E49-B6EB-44A1-B106-24457B559BC8}" type="parTrans" cxnId="{F207A430-4C5F-4368-A040-C2CAEA1F6222}">
      <dgm:prSet/>
      <dgm:spPr/>
      <dgm:t>
        <a:bodyPr/>
        <a:lstStyle/>
        <a:p>
          <a:endParaRPr lang="en-US"/>
        </a:p>
      </dgm:t>
    </dgm:pt>
    <dgm:pt modelId="{8472D87E-BD3B-443A-B7AA-9BB005726603}" type="sibTrans" cxnId="{F207A430-4C5F-4368-A040-C2CAEA1F6222}">
      <dgm:prSet/>
      <dgm:spPr/>
      <dgm:t>
        <a:bodyPr/>
        <a:lstStyle/>
        <a:p>
          <a:endParaRPr lang="en-US"/>
        </a:p>
      </dgm:t>
    </dgm:pt>
    <dgm:pt modelId="{99CD1E0D-CA5F-4D1C-A4FD-C994978E1BED}">
      <dgm:prSet phldrT="[Text]"/>
      <dgm:spPr/>
      <dgm:t>
        <a:bodyPr/>
        <a:lstStyle/>
        <a:p>
          <a:r>
            <a:rPr lang="en-US" dirty="0"/>
            <a:t>Command and data</a:t>
          </a:r>
        </a:p>
      </dgm:t>
    </dgm:pt>
    <dgm:pt modelId="{8B17E975-9189-4E2E-8A37-21068132800F}" type="parTrans" cxnId="{C3E816DD-D07F-4175-8A40-EEAFF44DD674}">
      <dgm:prSet/>
      <dgm:spPr/>
      <dgm:t>
        <a:bodyPr/>
        <a:lstStyle/>
        <a:p>
          <a:endParaRPr lang="en-US"/>
        </a:p>
      </dgm:t>
    </dgm:pt>
    <dgm:pt modelId="{A60854A4-D7AD-46FC-AF2E-F61F41802C9C}" type="sibTrans" cxnId="{C3E816DD-D07F-4175-8A40-EEAFF44DD674}">
      <dgm:prSet/>
      <dgm:spPr/>
      <dgm:t>
        <a:bodyPr/>
        <a:lstStyle/>
        <a:p>
          <a:endParaRPr lang="en-US"/>
        </a:p>
      </dgm:t>
    </dgm:pt>
    <dgm:pt modelId="{7894B184-9D88-4D82-A03B-712B8E9FEEED}">
      <dgm:prSet phldrT="[Text]"/>
      <dgm:spPr/>
      <dgm:t>
        <a:bodyPr/>
        <a:lstStyle/>
        <a:p>
          <a:r>
            <a:rPr lang="en-US" dirty="0"/>
            <a:t>Structures</a:t>
          </a:r>
        </a:p>
      </dgm:t>
    </dgm:pt>
    <dgm:pt modelId="{62C0C55C-A682-4CFA-99E1-CCD9C6C4EB25}" type="parTrans" cxnId="{8395CDF4-A8E2-4583-811C-297BE01CF255}">
      <dgm:prSet/>
      <dgm:spPr/>
      <dgm:t>
        <a:bodyPr/>
        <a:lstStyle/>
        <a:p>
          <a:endParaRPr lang="en-US"/>
        </a:p>
      </dgm:t>
    </dgm:pt>
    <dgm:pt modelId="{C441F50C-3775-4D44-B3DE-B030799172B6}" type="sibTrans" cxnId="{8395CDF4-A8E2-4583-811C-297BE01CF255}">
      <dgm:prSet/>
      <dgm:spPr/>
      <dgm:t>
        <a:bodyPr/>
        <a:lstStyle/>
        <a:p>
          <a:endParaRPr lang="en-US"/>
        </a:p>
      </dgm:t>
    </dgm:pt>
    <dgm:pt modelId="{F19FD2AA-29BC-42EB-B94A-F0505D171087}">
      <dgm:prSet phldrT="[Text]"/>
      <dgm:spPr/>
      <dgm:t>
        <a:bodyPr/>
        <a:lstStyle/>
        <a:p>
          <a:r>
            <a:rPr lang="en-US" dirty="0"/>
            <a:t>Attitude Control</a:t>
          </a:r>
        </a:p>
      </dgm:t>
    </dgm:pt>
    <dgm:pt modelId="{F3334ED2-819E-4B8C-BE6F-15C0D0BB53E3}" type="parTrans" cxnId="{249F3E8B-89E5-4C21-96A7-8784B74C251E}">
      <dgm:prSet/>
      <dgm:spPr/>
      <dgm:t>
        <a:bodyPr/>
        <a:lstStyle/>
        <a:p>
          <a:endParaRPr lang="en-US"/>
        </a:p>
      </dgm:t>
    </dgm:pt>
    <dgm:pt modelId="{D8E7ED4B-2430-4A1F-BB77-CF8D801BA3DD}" type="sibTrans" cxnId="{249F3E8B-89E5-4C21-96A7-8784B74C251E}">
      <dgm:prSet/>
      <dgm:spPr/>
      <dgm:t>
        <a:bodyPr/>
        <a:lstStyle/>
        <a:p>
          <a:endParaRPr lang="en-US"/>
        </a:p>
      </dgm:t>
    </dgm:pt>
    <dgm:pt modelId="{43F0E5DD-6F67-49B2-9F4B-AF354E633998}">
      <dgm:prSet phldrT="[Text]"/>
      <dgm:spPr/>
      <dgm:t>
        <a:bodyPr/>
        <a:lstStyle/>
        <a:p>
          <a:r>
            <a:rPr lang="en-US" dirty="0"/>
            <a:t>Communications</a:t>
          </a:r>
        </a:p>
      </dgm:t>
    </dgm:pt>
    <dgm:pt modelId="{BFAD558E-5C2E-477F-9B27-BE7AAF270F72}" type="parTrans" cxnId="{F27A1756-0E2D-46C1-9E1A-A2749EFDE209}">
      <dgm:prSet/>
      <dgm:spPr/>
      <dgm:t>
        <a:bodyPr/>
        <a:lstStyle/>
        <a:p>
          <a:endParaRPr lang="en-US"/>
        </a:p>
      </dgm:t>
    </dgm:pt>
    <dgm:pt modelId="{972A42C4-1AD0-4AB0-BD96-7BB7FA380306}" type="sibTrans" cxnId="{F27A1756-0E2D-46C1-9E1A-A2749EFDE209}">
      <dgm:prSet/>
      <dgm:spPr/>
      <dgm:t>
        <a:bodyPr/>
        <a:lstStyle/>
        <a:p>
          <a:endParaRPr lang="en-US"/>
        </a:p>
      </dgm:t>
    </dgm:pt>
    <dgm:pt modelId="{351EAC87-B3A0-4CAB-B1D5-46E6177588F3}">
      <dgm:prSet phldrT="[Text]"/>
      <dgm:spPr/>
      <dgm:t>
        <a:bodyPr/>
        <a:lstStyle/>
        <a:p>
          <a:r>
            <a:rPr lang="en-US" dirty="0"/>
            <a:t>GNC</a:t>
          </a:r>
        </a:p>
      </dgm:t>
    </dgm:pt>
    <dgm:pt modelId="{378E7369-2390-4CA8-8662-C290203BD499}" type="parTrans" cxnId="{4D9CBCA3-2A1F-4946-95F5-0C035981E8BF}">
      <dgm:prSet/>
      <dgm:spPr/>
      <dgm:t>
        <a:bodyPr/>
        <a:lstStyle/>
        <a:p>
          <a:endParaRPr lang="en-US"/>
        </a:p>
      </dgm:t>
    </dgm:pt>
    <dgm:pt modelId="{053459D1-5B0D-433E-B8E4-7945782B7315}" type="sibTrans" cxnId="{4D9CBCA3-2A1F-4946-95F5-0C035981E8BF}">
      <dgm:prSet/>
      <dgm:spPr/>
      <dgm:t>
        <a:bodyPr/>
        <a:lstStyle/>
        <a:p>
          <a:endParaRPr lang="en-US"/>
        </a:p>
      </dgm:t>
    </dgm:pt>
    <dgm:pt modelId="{6EEDD9E7-BF0A-429F-BD7E-6EF34E523176}">
      <dgm:prSet phldrT="[Text]"/>
      <dgm:spPr/>
      <dgm:t>
        <a:bodyPr/>
        <a:lstStyle/>
        <a:p>
          <a:r>
            <a:rPr lang="en-US" dirty="0"/>
            <a:t>Thermal</a:t>
          </a:r>
        </a:p>
      </dgm:t>
    </dgm:pt>
    <dgm:pt modelId="{22AA5A8F-3F3A-4409-9E0A-203FC1E090C0}" type="parTrans" cxnId="{507A8BFE-32E0-4D81-B04B-B32FD16CCD5B}">
      <dgm:prSet/>
      <dgm:spPr/>
      <dgm:t>
        <a:bodyPr/>
        <a:lstStyle/>
        <a:p>
          <a:endParaRPr lang="en-US"/>
        </a:p>
      </dgm:t>
    </dgm:pt>
    <dgm:pt modelId="{E3579BEB-EB39-416F-83EC-B70703D25372}" type="sibTrans" cxnId="{507A8BFE-32E0-4D81-B04B-B32FD16CCD5B}">
      <dgm:prSet/>
      <dgm:spPr/>
      <dgm:t>
        <a:bodyPr/>
        <a:lstStyle/>
        <a:p>
          <a:endParaRPr lang="en-US"/>
        </a:p>
      </dgm:t>
    </dgm:pt>
    <dgm:pt modelId="{2FABA51B-DE3C-41CB-BF07-E4F8710C20FC}">
      <dgm:prSet phldrT="[Text]"/>
      <dgm:spPr/>
      <dgm:t>
        <a:bodyPr/>
        <a:lstStyle/>
        <a:p>
          <a:r>
            <a:rPr lang="en-US" dirty="0"/>
            <a:t>Heat of reaction</a:t>
          </a:r>
        </a:p>
      </dgm:t>
    </dgm:pt>
    <dgm:pt modelId="{82CFC195-9BE5-453A-9088-6A9F1DBE424A}" type="parTrans" cxnId="{B9AC5A57-CFC9-406F-A881-C3999D3F685A}">
      <dgm:prSet/>
      <dgm:spPr/>
      <dgm:t>
        <a:bodyPr/>
        <a:lstStyle/>
        <a:p>
          <a:endParaRPr lang="en-US"/>
        </a:p>
      </dgm:t>
    </dgm:pt>
    <dgm:pt modelId="{2949C6C7-C3BD-4D07-84AA-F0A39A616068}" type="sibTrans" cxnId="{B9AC5A57-CFC9-406F-A881-C3999D3F685A}">
      <dgm:prSet/>
      <dgm:spPr/>
      <dgm:t>
        <a:bodyPr/>
        <a:lstStyle/>
        <a:p>
          <a:endParaRPr lang="en-US"/>
        </a:p>
      </dgm:t>
    </dgm:pt>
    <dgm:pt modelId="{D149E1E6-9491-4819-87F2-F162FE48278E}">
      <dgm:prSet phldrT="[Text]"/>
      <dgm:spPr/>
      <dgm:t>
        <a:bodyPr/>
        <a:lstStyle/>
        <a:p>
          <a:r>
            <a:rPr lang="en-US" dirty="0"/>
            <a:t>Asteroid Cp</a:t>
          </a:r>
        </a:p>
      </dgm:t>
    </dgm:pt>
    <dgm:pt modelId="{0CEF399E-D1FB-4A81-97D8-73345C02C6E8}" type="parTrans" cxnId="{CD79D41B-E41D-4A26-9634-75D73A5DBBF4}">
      <dgm:prSet/>
      <dgm:spPr/>
      <dgm:t>
        <a:bodyPr/>
        <a:lstStyle/>
        <a:p>
          <a:endParaRPr lang="en-US"/>
        </a:p>
      </dgm:t>
    </dgm:pt>
    <dgm:pt modelId="{2CE0DBA6-DDA5-4EAF-A14E-C67994F84DB7}" type="sibTrans" cxnId="{CD79D41B-E41D-4A26-9634-75D73A5DBBF4}">
      <dgm:prSet/>
      <dgm:spPr/>
      <dgm:t>
        <a:bodyPr/>
        <a:lstStyle/>
        <a:p>
          <a:endParaRPr lang="en-US"/>
        </a:p>
      </dgm:t>
    </dgm:pt>
    <dgm:pt modelId="{319EB3A6-F1BE-42BF-8128-3A58D06B68AB}">
      <dgm:prSet phldrT="[Text]"/>
      <dgm:spPr/>
      <dgm:t>
        <a:bodyPr/>
        <a:lstStyle/>
        <a:p>
          <a:r>
            <a:rPr lang="en-US" dirty="0"/>
            <a:t>Solar thermal or Panels</a:t>
          </a:r>
        </a:p>
      </dgm:t>
    </dgm:pt>
    <dgm:pt modelId="{85BE3C50-0C1C-4E3E-A72B-E21014F0F0E5}" type="parTrans" cxnId="{5ABDCF53-6255-49B4-95D9-CC9EC931575F}">
      <dgm:prSet/>
      <dgm:spPr/>
      <dgm:t>
        <a:bodyPr/>
        <a:lstStyle/>
        <a:p>
          <a:endParaRPr lang="en-US"/>
        </a:p>
      </dgm:t>
    </dgm:pt>
    <dgm:pt modelId="{39B9D70F-2F40-409A-8300-D8D1AE1C133B}" type="sibTrans" cxnId="{5ABDCF53-6255-49B4-95D9-CC9EC931575F}">
      <dgm:prSet/>
      <dgm:spPr/>
      <dgm:t>
        <a:bodyPr/>
        <a:lstStyle/>
        <a:p>
          <a:endParaRPr lang="en-US"/>
        </a:p>
      </dgm:t>
    </dgm:pt>
    <dgm:pt modelId="{A222B260-20C1-408A-BE5B-B87D526B6A07}">
      <dgm:prSet phldrT="[Text]"/>
      <dgm:spPr/>
      <dgm:t>
        <a:bodyPr/>
        <a:lstStyle/>
        <a:p>
          <a:r>
            <a:rPr lang="en-US" dirty="0"/>
            <a:t>Power</a:t>
          </a:r>
        </a:p>
      </dgm:t>
    </dgm:pt>
    <dgm:pt modelId="{2AFA285A-D10D-479C-AFE4-320D7500D96E}" type="parTrans" cxnId="{A48D7B2F-8BB9-413E-8718-5E4438043B80}">
      <dgm:prSet/>
      <dgm:spPr/>
      <dgm:t>
        <a:bodyPr/>
        <a:lstStyle/>
        <a:p>
          <a:endParaRPr lang="en-US"/>
        </a:p>
      </dgm:t>
    </dgm:pt>
    <dgm:pt modelId="{2B1A710E-A339-42F8-8E98-2CD2D7C25282}" type="sibTrans" cxnId="{A48D7B2F-8BB9-413E-8718-5E4438043B80}">
      <dgm:prSet/>
      <dgm:spPr/>
      <dgm:t>
        <a:bodyPr/>
        <a:lstStyle/>
        <a:p>
          <a:endParaRPr lang="en-US"/>
        </a:p>
      </dgm:t>
    </dgm:pt>
    <dgm:pt modelId="{16DC5EEF-9162-4BF0-BD0F-AE2A85760080}" type="pres">
      <dgm:prSet presAssocID="{CAA50897-49B3-4C88-AEBC-DB149F6146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4781CE-8AFA-4D1B-A4A5-F62AA8C1173A}" type="pres">
      <dgm:prSet presAssocID="{2BE49D57-3569-40E3-82F2-E0B03BF0A24D}" presName="hierRoot1" presStyleCnt="0">
        <dgm:presLayoutVars>
          <dgm:hierBranch val="init"/>
        </dgm:presLayoutVars>
      </dgm:prSet>
      <dgm:spPr/>
    </dgm:pt>
    <dgm:pt modelId="{B8446C36-9791-44F6-B1A8-6BF63073710B}" type="pres">
      <dgm:prSet presAssocID="{2BE49D57-3569-40E3-82F2-E0B03BF0A24D}" presName="rootComposite1" presStyleCnt="0"/>
      <dgm:spPr/>
    </dgm:pt>
    <dgm:pt modelId="{B38F759E-8271-4FE5-97ED-33F87738E77A}" type="pres">
      <dgm:prSet presAssocID="{2BE49D57-3569-40E3-82F2-E0B03BF0A24D}" presName="rootText1" presStyleLbl="node0" presStyleIdx="0" presStyleCnt="1">
        <dgm:presLayoutVars>
          <dgm:chPref val="3"/>
        </dgm:presLayoutVars>
      </dgm:prSet>
      <dgm:spPr/>
    </dgm:pt>
    <dgm:pt modelId="{07F2AED9-6BA2-469C-BEFE-7934847188A3}" type="pres">
      <dgm:prSet presAssocID="{2BE49D57-3569-40E3-82F2-E0B03BF0A24D}" presName="rootConnector1" presStyleLbl="node1" presStyleIdx="0" presStyleCnt="0"/>
      <dgm:spPr/>
    </dgm:pt>
    <dgm:pt modelId="{11880665-F947-418C-A086-12F5729EA43E}" type="pres">
      <dgm:prSet presAssocID="{2BE49D57-3569-40E3-82F2-E0B03BF0A24D}" presName="hierChild2" presStyleCnt="0"/>
      <dgm:spPr/>
    </dgm:pt>
    <dgm:pt modelId="{AB3B171B-1D61-4972-A5D5-0BBD87C1E566}" type="pres">
      <dgm:prSet presAssocID="{A303A359-5021-4958-A02C-65CF4DC568D6}" presName="Name37" presStyleLbl="parChTrans1D2" presStyleIdx="0" presStyleCnt="4"/>
      <dgm:spPr/>
    </dgm:pt>
    <dgm:pt modelId="{5E5A80C7-E859-44F8-9A3E-4A8CB1B4E118}" type="pres">
      <dgm:prSet presAssocID="{F0A9A41D-1C44-40C0-9387-6BE87C3EDDFB}" presName="hierRoot2" presStyleCnt="0">
        <dgm:presLayoutVars>
          <dgm:hierBranch val="init"/>
        </dgm:presLayoutVars>
      </dgm:prSet>
      <dgm:spPr/>
    </dgm:pt>
    <dgm:pt modelId="{D9471328-4CE4-497B-B255-135ECAC7AB46}" type="pres">
      <dgm:prSet presAssocID="{F0A9A41D-1C44-40C0-9387-6BE87C3EDDFB}" presName="rootComposite" presStyleCnt="0"/>
      <dgm:spPr/>
    </dgm:pt>
    <dgm:pt modelId="{BF61286E-93BB-4EAE-9A1A-544E301261A5}" type="pres">
      <dgm:prSet presAssocID="{F0A9A41D-1C44-40C0-9387-6BE87C3EDDFB}" presName="rootText" presStyleLbl="node2" presStyleIdx="0" presStyleCnt="4">
        <dgm:presLayoutVars>
          <dgm:chPref val="3"/>
        </dgm:presLayoutVars>
      </dgm:prSet>
      <dgm:spPr/>
    </dgm:pt>
    <dgm:pt modelId="{B20FEAFE-6EAB-4757-A0A9-52C638B080B4}" type="pres">
      <dgm:prSet presAssocID="{F0A9A41D-1C44-40C0-9387-6BE87C3EDDFB}" presName="rootConnector" presStyleLbl="node2" presStyleIdx="0" presStyleCnt="4"/>
      <dgm:spPr/>
    </dgm:pt>
    <dgm:pt modelId="{9A006C46-E95F-443E-A9CB-B230802092C8}" type="pres">
      <dgm:prSet presAssocID="{F0A9A41D-1C44-40C0-9387-6BE87C3EDDFB}" presName="hierChild4" presStyleCnt="0"/>
      <dgm:spPr/>
    </dgm:pt>
    <dgm:pt modelId="{A84BC5C5-2422-4069-A3EC-9737CBC46ED7}" type="pres">
      <dgm:prSet presAssocID="{DC2CC857-7F73-42E6-A25A-C34CC4C1E053}" presName="Name37" presStyleLbl="parChTrans1D3" presStyleIdx="0" presStyleCnt="14"/>
      <dgm:spPr/>
    </dgm:pt>
    <dgm:pt modelId="{129A1E1E-72A6-416C-8208-646D5F4639E8}" type="pres">
      <dgm:prSet presAssocID="{6C5BC317-F561-408F-8932-88FAA18E3A7E}" presName="hierRoot2" presStyleCnt="0">
        <dgm:presLayoutVars>
          <dgm:hierBranch val="init"/>
        </dgm:presLayoutVars>
      </dgm:prSet>
      <dgm:spPr/>
    </dgm:pt>
    <dgm:pt modelId="{52A3F1D2-2578-481B-8DB2-9B1EB66C210A}" type="pres">
      <dgm:prSet presAssocID="{6C5BC317-F561-408F-8932-88FAA18E3A7E}" presName="rootComposite" presStyleCnt="0"/>
      <dgm:spPr/>
    </dgm:pt>
    <dgm:pt modelId="{CEF4F381-A537-41BA-BEBC-EF42D9E2C9B6}" type="pres">
      <dgm:prSet presAssocID="{6C5BC317-F561-408F-8932-88FAA18E3A7E}" presName="rootText" presStyleLbl="node3" presStyleIdx="0" presStyleCnt="14">
        <dgm:presLayoutVars>
          <dgm:chPref val="3"/>
        </dgm:presLayoutVars>
      </dgm:prSet>
      <dgm:spPr/>
    </dgm:pt>
    <dgm:pt modelId="{2A97FA6C-0787-4FE4-A565-F71190106D04}" type="pres">
      <dgm:prSet presAssocID="{6C5BC317-F561-408F-8932-88FAA18E3A7E}" presName="rootConnector" presStyleLbl="node3" presStyleIdx="0" presStyleCnt="14"/>
      <dgm:spPr/>
    </dgm:pt>
    <dgm:pt modelId="{4DBC8E0E-6FFD-40D0-8419-508F186D43BE}" type="pres">
      <dgm:prSet presAssocID="{6C5BC317-F561-408F-8932-88FAA18E3A7E}" presName="hierChild4" presStyleCnt="0"/>
      <dgm:spPr/>
    </dgm:pt>
    <dgm:pt modelId="{2B9D335C-343A-4E75-A4C9-78EACF38145B}" type="pres">
      <dgm:prSet presAssocID="{6C5BC317-F561-408F-8932-88FAA18E3A7E}" presName="hierChild5" presStyleCnt="0"/>
      <dgm:spPr/>
    </dgm:pt>
    <dgm:pt modelId="{3CCB1D2C-F4D4-4FC3-93C3-3437A6CBCF3A}" type="pres">
      <dgm:prSet presAssocID="{2E02AB02-53AE-4F6C-B776-386B66CDBA49}" presName="Name37" presStyleLbl="parChTrans1D3" presStyleIdx="1" presStyleCnt="14"/>
      <dgm:spPr/>
    </dgm:pt>
    <dgm:pt modelId="{B8596302-E031-4014-8DFA-46D8650659A2}" type="pres">
      <dgm:prSet presAssocID="{48948A27-40C2-416C-8D95-65366F3E7D54}" presName="hierRoot2" presStyleCnt="0">
        <dgm:presLayoutVars>
          <dgm:hierBranch val="init"/>
        </dgm:presLayoutVars>
      </dgm:prSet>
      <dgm:spPr/>
    </dgm:pt>
    <dgm:pt modelId="{BC867B81-7172-4B81-A019-2209D6B7405F}" type="pres">
      <dgm:prSet presAssocID="{48948A27-40C2-416C-8D95-65366F3E7D54}" presName="rootComposite" presStyleCnt="0"/>
      <dgm:spPr/>
    </dgm:pt>
    <dgm:pt modelId="{E307D052-913A-415C-8695-C4852FA33DC0}" type="pres">
      <dgm:prSet presAssocID="{48948A27-40C2-416C-8D95-65366F3E7D54}" presName="rootText" presStyleLbl="node3" presStyleIdx="1" presStyleCnt="14">
        <dgm:presLayoutVars>
          <dgm:chPref val="3"/>
        </dgm:presLayoutVars>
      </dgm:prSet>
      <dgm:spPr/>
    </dgm:pt>
    <dgm:pt modelId="{3A36749E-87E0-433F-A377-0F1B9909F891}" type="pres">
      <dgm:prSet presAssocID="{48948A27-40C2-416C-8D95-65366F3E7D54}" presName="rootConnector" presStyleLbl="node3" presStyleIdx="1" presStyleCnt="14"/>
      <dgm:spPr/>
    </dgm:pt>
    <dgm:pt modelId="{D5FB41A8-F7CF-40A2-9D11-BF0BD03C0921}" type="pres">
      <dgm:prSet presAssocID="{48948A27-40C2-416C-8D95-65366F3E7D54}" presName="hierChild4" presStyleCnt="0"/>
      <dgm:spPr/>
    </dgm:pt>
    <dgm:pt modelId="{638A6132-1EF5-437F-988A-3A8BA2122AAB}" type="pres">
      <dgm:prSet presAssocID="{48948A27-40C2-416C-8D95-65366F3E7D54}" presName="hierChild5" presStyleCnt="0"/>
      <dgm:spPr/>
    </dgm:pt>
    <dgm:pt modelId="{A5068451-1071-4705-A0C9-B7DF293CB3B9}" type="pres">
      <dgm:prSet presAssocID="{F0A9A41D-1C44-40C0-9387-6BE87C3EDDFB}" presName="hierChild5" presStyleCnt="0"/>
      <dgm:spPr/>
    </dgm:pt>
    <dgm:pt modelId="{DCBA4348-E30A-43E3-B855-91F3FEB26E57}" type="pres">
      <dgm:prSet presAssocID="{D72C1693-4137-4DDA-95CA-3D29F167EFD6}" presName="Name37" presStyleLbl="parChTrans1D2" presStyleIdx="1" presStyleCnt="4"/>
      <dgm:spPr/>
    </dgm:pt>
    <dgm:pt modelId="{FC63FBF6-FAF6-4525-A3E1-B132883616C8}" type="pres">
      <dgm:prSet presAssocID="{A603AB2C-0506-4A6F-892F-6C70FD40E91D}" presName="hierRoot2" presStyleCnt="0">
        <dgm:presLayoutVars>
          <dgm:hierBranch val="init"/>
        </dgm:presLayoutVars>
      </dgm:prSet>
      <dgm:spPr/>
    </dgm:pt>
    <dgm:pt modelId="{D104A6C0-575D-46C3-8F5A-123F5CB965D1}" type="pres">
      <dgm:prSet presAssocID="{A603AB2C-0506-4A6F-892F-6C70FD40E91D}" presName="rootComposite" presStyleCnt="0"/>
      <dgm:spPr/>
    </dgm:pt>
    <dgm:pt modelId="{C56A33E5-57C8-44E2-B138-C8A4BE347C8B}" type="pres">
      <dgm:prSet presAssocID="{A603AB2C-0506-4A6F-892F-6C70FD40E91D}" presName="rootText" presStyleLbl="node2" presStyleIdx="1" presStyleCnt="4">
        <dgm:presLayoutVars>
          <dgm:chPref val="3"/>
        </dgm:presLayoutVars>
      </dgm:prSet>
      <dgm:spPr/>
    </dgm:pt>
    <dgm:pt modelId="{8D829942-6B68-43E3-A6A5-530F4FEABA7B}" type="pres">
      <dgm:prSet presAssocID="{A603AB2C-0506-4A6F-892F-6C70FD40E91D}" presName="rootConnector" presStyleLbl="node2" presStyleIdx="1" presStyleCnt="4"/>
      <dgm:spPr/>
    </dgm:pt>
    <dgm:pt modelId="{81E9F962-0BD9-415D-8BD9-22355643D03C}" type="pres">
      <dgm:prSet presAssocID="{A603AB2C-0506-4A6F-892F-6C70FD40E91D}" presName="hierChild4" presStyleCnt="0"/>
      <dgm:spPr/>
    </dgm:pt>
    <dgm:pt modelId="{449B2DE4-DFBC-4063-AC16-CE32540B9E3B}" type="pres">
      <dgm:prSet presAssocID="{B9D61FFB-51AB-4435-B18E-FB3E5F4B6F0B}" presName="Name37" presStyleLbl="parChTrans1D3" presStyleIdx="2" presStyleCnt="14"/>
      <dgm:spPr/>
    </dgm:pt>
    <dgm:pt modelId="{F6E29019-7570-4C6D-A335-B9FCC804FC0A}" type="pres">
      <dgm:prSet presAssocID="{65DB3DD0-1A13-4C8D-BCFC-64AB9E7D7084}" presName="hierRoot2" presStyleCnt="0">
        <dgm:presLayoutVars>
          <dgm:hierBranch val="init"/>
        </dgm:presLayoutVars>
      </dgm:prSet>
      <dgm:spPr/>
    </dgm:pt>
    <dgm:pt modelId="{5E53CD9E-8B70-49F6-AF87-D4E34101C317}" type="pres">
      <dgm:prSet presAssocID="{65DB3DD0-1A13-4C8D-BCFC-64AB9E7D7084}" presName="rootComposite" presStyleCnt="0"/>
      <dgm:spPr/>
    </dgm:pt>
    <dgm:pt modelId="{B57487FD-5523-44D9-8E56-01CCCE8E979C}" type="pres">
      <dgm:prSet presAssocID="{65DB3DD0-1A13-4C8D-BCFC-64AB9E7D7084}" presName="rootText" presStyleLbl="node3" presStyleIdx="2" presStyleCnt="14">
        <dgm:presLayoutVars>
          <dgm:chPref val="3"/>
        </dgm:presLayoutVars>
      </dgm:prSet>
      <dgm:spPr/>
    </dgm:pt>
    <dgm:pt modelId="{652E08E5-76A7-4A65-98A9-63F0A01C5056}" type="pres">
      <dgm:prSet presAssocID="{65DB3DD0-1A13-4C8D-BCFC-64AB9E7D7084}" presName="rootConnector" presStyleLbl="node3" presStyleIdx="2" presStyleCnt="14"/>
      <dgm:spPr/>
    </dgm:pt>
    <dgm:pt modelId="{038BF0C6-0EF2-4A3B-B2DA-8C694ED984C3}" type="pres">
      <dgm:prSet presAssocID="{65DB3DD0-1A13-4C8D-BCFC-64AB9E7D7084}" presName="hierChild4" presStyleCnt="0"/>
      <dgm:spPr/>
    </dgm:pt>
    <dgm:pt modelId="{D4694D66-C32B-45D1-BC85-727C27A06708}" type="pres">
      <dgm:prSet presAssocID="{82CFC195-9BE5-453A-9088-6A9F1DBE424A}" presName="Name37" presStyleLbl="parChTrans1D4" presStyleIdx="0" presStyleCnt="3"/>
      <dgm:spPr/>
    </dgm:pt>
    <dgm:pt modelId="{6A123CC4-2F5D-4B80-974C-C05AB7E6E409}" type="pres">
      <dgm:prSet presAssocID="{2FABA51B-DE3C-41CB-BF07-E4F8710C20FC}" presName="hierRoot2" presStyleCnt="0">
        <dgm:presLayoutVars>
          <dgm:hierBranch val="init"/>
        </dgm:presLayoutVars>
      </dgm:prSet>
      <dgm:spPr/>
    </dgm:pt>
    <dgm:pt modelId="{CED13639-E29D-48B1-8093-B6AFA362C4CF}" type="pres">
      <dgm:prSet presAssocID="{2FABA51B-DE3C-41CB-BF07-E4F8710C20FC}" presName="rootComposite" presStyleCnt="0"/>
      <dgm:spPr/>
    </dgm:pt>
    <dgm:pt modelId="{9BF88ECE-1DBE-40E1-B1BC-4A95175788BA}" type="pres">
      <dgm:prSet presAssocID="{2FABA51B-DE3C-41CB-BF07-E4F8710C20FC}" presName="rootText" presStyleLbl="node4" presStyleIdx="0" presStyleCnt="3">
        <dgm:presLayoutVars>
          <dgm:chPref val="3"/>
        </dgm:presLayoutVars>
      </dgm:prSet>
      <dgm:spPr/>
    </dgm:pt>
    <dgm:pt modelId="{65E39389-099F-443F-B767-648F1456D937}" type="pres">
      <dgm:prSet presAssocID="{2FABA51B-DE3C-41CB-BF07-E4F8710C20FC}" presName="rootConnector" presStyleLbl="node4" presStyleIdx="0" presStyleCnt="3"/>
      <dgm:spPr/>
    </dgm:pt>
    <dgm:pt modelId="{F1A97C74-348B-4BFA-95C7-108575B68914}" type="pres">
      <dgm:prSet presAssocID="{2FABA51B-DE3C-41CB-BF07-E4F8710C20FC}" presName="hierChild4" presStyleCnt="0"/>
      <dgm:spPr/>
    </dgm:pt>
    <dgm:pt modelId="{4F6C4544-30C7-4051-A503-4BEC6B54AEAD}" type="pres">
      <dgm:prSet presAssocID="{2FABA51B-DE3C-41CB-BF07-E4F8710C20FC}" presName="hierChild5" presStyleCnt="0"/>
      <dgm:spPr/>
    </dgm:pt>
    <dgm:pt modelId="{75AC163F-B936-43A6-A24C-1110E24860CE}" type="pres">
      <dgm:prSet presAssocID="{0CEF399E-D1FB-4A81-97D8-73345C02C6E8}" presName="Name37" presStyleLbl="parChTrans1D4" presStyleIdx="1" presStyleCnt="3"/>
      <dgm:spPr/>
    </dgm:pt>
    <dgm:pt modelId="{E8FC336D-9A6D-48B3-A11E-D40E6D9ACA65}" type="pres">
      <dgm:prSet presAssocID="{D149E1E6-9491-4819-87F2-F162FE48278E}" presName="hierRoot2" presStyleCnt="0">
        <dgm:presLayoutVars>
          <dgm:hierBranch val="init"/>
        </dgm:presLayoutVars>
      </dgm:prSet>
      <dgm:spPr/>
    </dgm:pt>
    <dgm:pt modelId="{C94005D0-EBFA-4C76-9FBD-365DC5733E48}" type="pres">
      <dgm:prSet presAssocID="{D149E1E6-9491-4819-87F2-F162FE48278E}" presName="rootComposite" presStyleCnt="0"/>
      <dgm:spPr/>
    </dgm:pt>
    <dgm:pt modelId="{DD870A2F-158B-43C6-83B7-7832D5C8B339}" type="pres">
      <dgm:prSet presAssocID="{D149E1E6-9491-4819-87F2-F162FE48278E}" presName="rootText" presStyleLbl="node4" presStyleIdx="1" presStyleCnt="3">
        <dgm:presLayoutVars>
          <dgm:chPref val="3"/>
        </dgm:presLayoutVars>
      </dgm:prSet>
      <dgm:spPr/>
    </dgm:pt>
    <dgm:pt modelId="{60B01947-8FA5-41CB-8830-C3EB69AAED6C}" type="pres">
      <dgm:prSet presAssocID="{D149E1E6-9491-4819-87F2-F162FE48278E}" presName="rootConnector" presStyleLbl="node4" presStyleIdx="1" presStyleCnt="3"/>
      <dgm:spPr/>
    </dgm:pt>
    <dgm:pt modelId="{4F0EFDD3-6874-4186-8FF9-7992D22C5094}" type="pres">
      <dgm:prSet presAssocID="{D149E1E6-9491-4819-87F2-F162FE48278E}" presName="hierChild4" presStyleCnt="0"/>
      <dgm:spPr/>
    </dgm:pt>
    <dgm:pt modelId="{EE150AA8-EFA1-4335-83D4-685E35F3530A}" type="pres">
      <dgm:prSet presAssocID="{D149E1E6-9491-4819-87F2-F162FE48278E}" presName="hierChild5" presStyleCnt="0"/>
      <dgm:spPr/>
    </dgm:pt>
    <dgm:pt modelId="{1901CD40-CE15-4B10-BC0A-4A7F06926CD1}" type="pres">
      <dgm:prSet presAssocID="{85BE3C50-0C1C-4E3E-A72B-E21014F0F0E5}" presName="Name37" presStyleLbl="parChTrans1D4" presStyleIdx="2" presStyleCnt="3"/>
      <dgm:spPr/>
    </dgm:pt>
    <dgm:pt modelId="{CF471E8B-8600-4B17-B7F2-E9FA333F55E8}" type="pres">
      <dgm:prSet presAssocID="{319EB3A6-F1BE-42BF-8128-3A58D06B68AB}" presName="hierRoot2" presStyleCnt="0">
        <dgm:presLayoutVars>
          <dgm:hierBranch val="init"/>
        </dgm:presLayoutVars>
      </dgm:prSet>
      <dgm:spPr/>
    </dgm:pt>
    <dgm:pt modelId="{C6855B26-04D6-47D1-B0BB-E2F1A972A294}" type="pres">
      <dgm:prSet presAssocID="{319EB3A6-F1BE-42BF-8128-3A58D06B68AB}" presName="rootComposite" presStyleCnt="0"/>
      <dgm:spPr/>
    </dgm:pt>
    <dgm:pt modelId="{4CB79609-69C4-4B8D-A414-CE8971B39BBD}" type="pres">
      <dgm:prSet presAssocID="{319EB3A6-F1BE-42BF-8128-3A58D06B68AB}" presName="rootText" presStyleLbl="node4" presStyleIdx="2" presStyleCnt="3">
        <dgm:presLayoutVars>
          <dgm:chPref val="3"/>
        </dgm:presLayoutVars>
      </dgm:prSet>
      <dgm:spPr/>
    </dgm:pt>
    <dgm:pt modelId="{9622B9F4-03FF-4860-BFFD-4C6F6E39D0DD}" type="pres">
      <dgm:prSet presAssocID="{319EB3A6-F1BE-42BF-8128-3A58D06B68AB}" presName="rootConnector" presStyleLbl="node4" presStyleIdx="2" presStyleCnt="3"/>
      <dgm:spPr/>
    </dgm:pt>
    <dgm:pt modelId="{687485B3-2538-4D4D-A100-9A1A27A04405}" type="pres">
      <dgm:prSet presAssocID="{319EB3A6-F1BE-42BF-8128-3A58D06B68AB}" presName="hierChild4" presStyleCnt="0"/>
      <dgm:spPr/>
    </dgm:pt>
    <dgm:pt modelId="{0E818ECA-81D0-48F3-877A-3F1186B6D109}" type="pres">
      <dgm:prSet presAssocID="{319EB3A6-F1BE-42BF-8128-3A58D06B68AB}" presName="hierChild5" presStyleCnt="0"/>
      <dgm:spPr/>
    </dgm:pt>
    <dgm:pt modelId="{F1E5E3AB-97C0-464F-902E-2CAE8EC32E08}" type="pres">
      <dgm:prSet presAssocID="{65DB3DD0-1A13-4C8D-BCFC-64AB9E7D7084}" presName="hierChild5" presStyleCnt="0"/>
      <dgm:spPr/>
    </dgm:pt>
    <dgm:pt modelId="{3859ECB6-985D-41F1-80BD-4A78C6BE08A1}" type="pres">
      <dgm:prSet presAssocID="{D7B29DD5-BB7F-48F3-A45C-76EF950D5F4C}" presName="Name37" presStyleLbl="parChTrans1D3" presStyleIdx="3" presStyleCnt="14"/>
      <dgm:spPr/>
    </dgm:pt>
    <dgm:pt modelId="{C0421ECB-A3A2-484A-B0D8-8B0C72A21629}" type="pres">
      <dgm:prSet presAssocID="{2FF1EED3-AE7E-4080-984D-EC6B199F9F34}" presName="hierRoot2" presStyleCnt="0">
        <dgm:presLayoutVars>
          <dgm:hierBranch val="init"/>
        </dgm:presLayoutVars>
      </dgm:prSet>
      <dgm:spPr/>
    </dgm:pt>
    <dgm:pt modelId="{2C044472-F814-4B52-8C17-B13F31F597C8}" type="pres">
      <dgm:prSet presAssocID="{2FF1EED3-AE7E-4080-984D-EC6B199F9F34}" presName="rootComposite" presStyleCnt="0"/>
      <dgm:spPr/>
    </dgm:pt>
    <dgm:pt modelId="{8195DBFD-BCC6-4F2E-AF73-852065A71F60}" type="pres">
      <dgm:prSet presAssocID="{2FF1EED3-AE7E-4080-984D-EC6B199F9F34}" presName="rootText" presStyleLbl="node3" presStyleIdx="3" presStyleCnt="14">
        <dgm:presLayoutVars>
          <dgm:chPref val="3"/>
        </dgm:presLayoutVars>
      </dgm:prSet>
      <dgm:spPr/>
    </dgm:pt>
    <dgm:pt modelId="{19C38043-2798-4557-80F6-58E20EA300FF}" type="pres">
      <dgm:prSet presAssocID="{2FF1EED3-AE7E-4080-984D-EC6B199F9F34}" presName="rootConnector" presStyleLbl="node3" presStyleIdx="3" presStyleCnt="14"/>
      <dgm:spPr/>
    </dgm:pt>
    <dgm:pt modelId="{D79C3735-C063-4AF1-9EE9-5AD2D80B2F6A}" type="pres">
      <dgm:prSet presAssocID="{2FF1EED3-AE7E-4080-984D-EC6B199F9F34}" presName="hierChild4" presStyleCnt="0"/>
      <dgm:spPr/>
    </dgm:pt>
    <dgm:pt modelId="{E28BD777-CED5-43EE-B63C-29D7E0322B01}" type="pres">
      <dgm:prSet presAssocID="{2FF1EED3-AE7E-4080-984D-EC6B199F9F34}" presName="hierChild5" presStyleCnt="0"/>
      <dgm:spPr/>
    </dgm:pt>
    <dgm:pt modelId="{A2478206-5138-4ED7-B832-E07F05CC521C}" type="pres">
      <dgm:prSet presAssocID="{0A53D777-0987-4551-98E9-7D16EA7A92B9}" presName="Name37" presStyleLbl="parChTrans1D3" presStyleIdx="4" presStyleCnt="14"/>
      <dgm:spPr/>
    </dgm:pt>
    <dgm:pt modelId="{24AC571B-524B-4346-AE86-5EDFF3D8A39E}" type="pres">
      <dgm:prSet presAssocID="{0666D8C8-0694-4F1C-B075-15EBA32369C9}" presName="hierRoot2" presStyleCnt="0">
        <dgm:presLayoutVars>
          <dgm:hierBranch val="init"/>
        </dgm:presLayoutVars>
      </dgm:prSet>
      <dgm:spPr/>
    </dgm:pt>
    <dgm:pt modelId="{75A7B1B3-FAF1-4CCA-A44C-702934984F07}" type="pres">
      <dgm:prSet presAssocID="{0666D8C8-0694-4F1C-B075-15EBA32369C9}" presName="rootComposite" presStyleCnt="0"/>
      <dgm:spPr/>
    </dgm:pt>
    <dgm:pt modelId="{40F9B695-84D4-4016-8758-DBA2F143C949}" type="pres">
      <dgm:prSet presAssocID="{0666D8C8-0694-4F1C-B075-15EBA32369C9}" presName="rootText" presStyleLbl="node3" presStyleIdx="4" presStyleCnt="14">
        <dgm:presLayoutVars>
          <dgm:chPref val="3"/>
        </dgm:presLayoutVars>
      </dgm:prSet>
      <dgm:spPr/>
    </dgm:pt>
    <dgm:pt modelId="{77D58447-9E6E-4507-9221-958518A40FE0}" type="pres">
      <dgm:prSet presAssocID="{0666D8C8-0694-4F1C-B075-15EBA32369C9}" presName="rootConnector" presStyleLbl="node3" presStyleIdx="4" presStyleCnt="14"/>
      <dgm:spPr/>
    </dgm:pt>
    <dgm:pt modelId="{CA0B9BEC-2733-43D4-BC87-6E629AF2C98B}" type="pres">
      <dgm:prSet presAssocID="{0666D8C8-0694-4F1C-B075-15EBA32369C9}" presName="hierChild4" presStyleCnt="0"/>
      <dgm:spPr/>
    </dgm:pt>
    <dgm:pt modelId="{88FF0DD5-2077-4E77-9F77-640B00B5B61A}" type="pres">
      <dgm:prSet presAssocID="{0666D8C8-0694-4F1C-B075-15EBA32369C9}" presName="hierChild5" presStyleCnt="0"/>
      <dgm:spPr/>
    </dgm:pt>
    <dgm:pt modelId="{6EBD59A8-4FCA-43F2-8D61-9182547397E8}" type="pres">
      <dgm:prSet presAssocID="{A603AB2C-0506-4A6F-892F-6C70FD40E91D}" presName="hierChild5" presStyleCnt="0"/>
      <dgm:spPr/>
    </dgm:pt>
    <dgm:pt modelId="{1D958294-8449-4CF0-B731-A0E4A602F9FB}" type="pres">
      <dgm:prSet presAssocID="{C71ABC08-9AE2-436D-ABC7-A6C3C227132F}" presName="Name37" presStyleLbl="parChTrans1D2" presStyleIdx="2" presStyleCnt="4"/>
      <dgm:spPr/>
    </dgm:pt>
    <dgm:pt modelId="{EC548C02-2233-4B7E-BD48-68C004701398}" type="pres">
      <dgm:prSet presAssocID="{52E07F6F-6B8D-4545-AC5E-E8A328DCCE64}" presName="hierRoot2" presStyleCnt="0">
        <dgm:presLayoutVars>
          <dgm:hierBranch val="init"/>
        </dgm:presLayoutVars>
      </dgm:prSet>
      <dgm:spPr/>
    </dgm:pt>
    <dgm:pt modelId="{0F4F4B48-3B54-40E2-98B2-99EC1AA97C74}" type="pres">
      <dgm:prSet presAssocID="{52E07F6F-6B8D-4545-AC5E-E8A328DCCE64}" presName="rootComposite" presStyleCnt="0"/>
      <dgm:spPr/>
    </dgm:pt>
    <dgm:pt modelId="{7A154F99-B982-4E19-81C7-DD5DD68CA33D}" type="pres">
      <dgm:prSet presAssocID="{52E07F6F-6B8D-4545-AC5E-E8A328DCCE64}" presName="rootText" presStyleLbl="node2" presStyleIdx="2" presStyleCnt="4">
        <dgm:presLayoutVars>
          <dgm:chPref val="3"/>
        </dgm:presLayoutVars>
      </dgm:prSet>
      <dgm:spPr/>
    </dgm:pt>
    <dgm:pt modelId="{1736EEDD-C880-4BD7-8D07-7B5DD7D939CA}" type="pres">
      <dgm:prSet presAssocID="{52E07F6F-6B8D-4545-AC5E-E8A328DCCE64}" presName="rootConnector" presStyleLbl="node2" presStyleIdx="2" presStyleCnt="4"/>
      <dgm:spPr/>
    </dgm:pt>
    <dgm:pt modelId="{2F6E6AD4-72A0-427B-BC0E-B9C29EA7237F}" type="pres">
      <dgm:prSet presAssocID="{52E07F6F-6B8D-4545-AC5E-E8A328DCCE64}" presName="hierChild4" presStyleCnt="0"/>
      <dgm:spPr/>
    </dgm:pt>
    <dgm:pt modelId="{27774029-AEDE-4A91-837E-0F5EB734025A}" type="pres">
      <dgm:prSet presAssocID="{26E667CC-5454-47E2-9CCB-FB19273DF3C2}" presName="Name37" presStyleLbl="parChTrans1D3" presStyleIdx="5" presStyleCnt="14"/>
      <dgm:spPr/>
    </dgm:pt>
    <dgm:pt modelId="{8D763CA9-23B7-48BA-BC84-23F9B6FE6324}" type="pres">
      <dgm:prSet presAssocID="{ABC5C22B-105E-47C4-8678-5716587D38C7}" presName="hierRoot2" presStyleCnt="0">
        <dgm:presLayoutVars>
          <dgm:hierBranch val="init"/>
        </dgm:presLayoutVars>
      </dgm:prSet>
      <dgm:spPr/>
    </dgm:pt>
    <dgm:pt modelId="{A97FB3BE-55DF-497E-89FF-D38D8BD5228F}" type="pres">
      <dgm:prSet presAssocID="{ABC5C22B-105E-47C4-8678-5716587D38C7}" presName="rootComposite" presStyleCnt="0"/>
      <dgm:spPr/>
    </dgm:pt>
    <dgm:pt modelId="{BAFAA6F5-D464-49E4-813A-91C00415B232}" type="pres">
      <dgm:prSet presAssocID="{ABC5C22B-105E-47C4-8678-5716587D38C7}" presName="rootText" presStyleLbl="node3" presStyleIdx="5" presStyleCnt="14">
        <dgm:presLayoutVars>
          <dgm:chPref val="3"/>
        </dgm:presLayoutVars>
      </dgm:prSet>
      <dgm:spPr/>
    </dgm:pt>
    <dgm:pt modelId="{42A5DD47-6235-4D09-9F25-EB74C5645517}" type="pres">
      <dgm:prSet presAssocID="{ABC5C22B-105E-47C4-8678-5716587D38C7}" presName="rootConnector" presStyleLbl="node3" presStyleIdx="5" presStyleCnt="14"/>
      <dgm:spPr/>
    </dgm:pt>
    <dgm:pt modelId="{313690F4-8518-468D-A0FF-2B531B89672E}" type="pres">
      <dgm:prSet presAssocID="{ABC5C22B-105E-47C4-8678-5716587D38C7}" presName="hierChild4" presStyleCnt="0"/>
      <dgm:spPr/>
    </dgm:pt>
    <dgm:pt modelId="{344D607A-307D-4ADC-91D6-DB9CB2D191BD}" type="pres">
      <dgm:prSet presAssocID="{ABC5C22B-105E-47C4-8678-5716587D38C7}" presName="hierChild5" presStyleCnt="0"/>
      <dgm:spPr/>
    </dgm:pt>
    <dgm:pt modelId="{7021EE0C-EFDF-40A1-B438-D173B3FFEE1E}" type="pres">
      <dgm:prSet presAssocID="{C2887DC2-9DB3-4A11-B836-8519D0E48C05}" presName="Name37" presStyleLbl="parChTrans1D3" presStyleIdx="6" presStyleCnt="14"/>
      <dgm:spPr/>
    </dgm:pt>
    <dgm:pt modelId="{52C4C6EC-2925-4F46-9DC4-B7417BB5A9CD}" type="pres">
      <dgm:prSet presAssocID="{35BF2FF3-2AC6-46E2-9DB4-A94FA6639407}" presName="hierRoot2" presStyleCnt="0">
        <dgm:presLayoutVars>
          <dgm:hierBranch val="init"/>
        </dgm:presLayoutVars>
      </dgm:prSet>
      <dgm:spPr/>
    </dgm:pt>
    <dgm:pt modelId="{491D03A3-C063-4B27-B413-4713A39F2C9D}" type="pres">
      <dgm:prSet presAssocID="{35BF2FF3-2AC6-46E2-9DB4-A94FA6639407}" presName="rootComposite" presStyleCnt="0"/>
      <dgm:spPr/>
    </dgm:pt>
    <dgm:pt modelId="{55E79512-6A5D-4DDE-95C5-307ECF5752CB}" type="pres">
      <dgm:prSet presAssocID="{35BF2FF3-2AC6-46E2-9DB4-A94FA6639407}" presName="rootText" presStyleLbl="node3" presStyleIdx="6" presStyleCnt="14">
        <dgm:presLayoutVars>
          <dgm:chPref val="3"/>
        </dgm:presLayoutVars>
      </dgm:prSet>
      <dgm:spPr/>
    </dgm:pt>
    <dgm:pt modelId="{7B6C2034-0EE3-4FB7-ADE4-5F3AA2B058FC}" type="pres">
      <dgm:prSet presAssocID="{35BF2FF3-2AC6-46E2-9DB4-A94FA6639407}" presName="rootConnector" presStyleLbl="node3" presStyleIdx="6" presStyleCnt="14"/>
      <dgm:spPr/>
    </dgm:pt>
    <dgm:pt modelId="{4B6EFFD7-5B97-466E-B926-4E40E092941E}" type="pres">
      <dgm:prSet presAssocID="{35BF2FF3-2AC6-46E2-9DB4-A94FA6639407}" presName="hierChild4" presStyleCnt="0"/>
      <dgm:spPr/>
    </dgm:pt>
    <dgm:pt modelId="{0A74FFD8-1885-4BB5-BC80-B10E11930FE8}" type="pres">
      <dgm:prSet presAssocID="{35BF2FF3-2AC6-46E2-9DB4-A94FA6639407}" presName="hierChild5" presStyleCnt="0"/>
      <dgm:spPr/>
    </dgm:pt>
    <dgm:pt modelId="{1963DF93-FD57-4595-9A06-D869041940B4}" type="pres">
      <dgm:prSet presAssocID="{52E07F6F-6B8D-4545-AC5E-E8A328DCCE64}" presName="hierChild5" presStyleCnt="0"/>
      <dgm:spPr/>
    </dgm:pt>
    <dgm:pt modelId="{60B19A90-9696-41B6-8D5A-46AE1721E2BA}" type="pres">
      <dgm:prSet presAssocID="{06FF2E49-B6EB-44A1-B106-24457B559BC8}" presName="Name37" presStyleLbl="parChTrans1D2" presStyleIdx="3" presStyleCnt="4"/>
      <dgm:spPr/>
    </dgm:pt>
    <dgm:pt modelId="{28969577-4C74-421F-B0CB-DEF378C86EEA}" type="pres">
      <dgm:prSet presAssocID="{272573AE-22B5-4032-9ED5-97CE04B52FD7}" presName="hierRoot2" presStyleCnt="0">
        <dgm:presLayoutVars>
          <dgm:hierBranch val="init"/>
        </dgm:presLayoutVars>
      </dgm:prSet>
      <dgm:spPr/>
    </dgm:pt>
    <dgm:pt modelId="{89AB7F43-D7AA-48CA-9859-23F360BB5A88}" type="pres">
      <dgm:prSet presAssocID="{272573AE-22B5-4032-9ED5-97CE04B52FD7}" presName="rootComposite" presStyleCnt="0"/>
      <dgm:spPr/>
    </dgm:pt>
    <dgm:pt modelId="{F9D3F1C0-B0D4-4C90-B137-0DC6AC00A40B}" type="pres">
      <dgm:prSet presAssocID="{272573AE-22B5-4032-9ED5-97CE04B52FD7}" presName="rootText" presStyleLbl="node2" presStyleIdx="3" presStyleCnt="4">
        <dgm:presLayoutVars>
          <dgm:chPref val="3"/>
        </dgm:presLayoutVars>
      </dgm:prSet>
      <dgm:spPr/>
    </dgm:pt>
    <dgm:pt modelId="{62D2E1C2-2B19-4188-AA6B-53905A70C8FC}" type="pres">
      <dgm:prSet presAssocID="{272573AE-22B5-4032-9ED5-97CE04B52FD7}" presName="rootConnector" presStyleLbl="node2" presStyleIdx="3" presStyleCnt="4"/>
      <dgm:spPr/>
    </dgm:pt>
    <dgm:pt modelId="{2A173CE0-0524-44E1-8B5E-2F036DA1A51B}" type="pres">
      <dgm:prSet presAssocID="{272573AE-22B5-4032-9ED5-97CE04B52FD7}" presName="hierChild4" presStyleCnt="0"/>
      <dgm:spPr/>
    </dgm:pt>
    <dgm:pt modelId="{10E8D8A5-9895-44CB-9E7B-98257D757FAE}" type="pres">
      <dgm:prSet presAssocID="{8B17E975-9189-4E2E-8A37-21068132800F}" presName="Name37" presStyleLbl="parChTrans1D3" presStyleIdx="7" presStyleCnt="14"/>
      <dgm:spPr/>
    </dgm:pt>
    <dgm:pt modelId="{B6DFDD72-C8E4-4F12-B8EA-12399BC73ABD}" type="pres">
      <dgm:prSet presAssocID="{99CD1E0D-CA5F-4D1C-A4FD-C994978E1BED}" presName="hierRoot2" presStyleCnt="0">
        <dgm:presLayoutVars>
          <dgm:hierBranch val="init"/>
        </dgm:presLayoutVars>
      </dgm:prSet>
      <dgm:spPr/>
    </dgm:pt>
    <dgm:pt modelId="{C6B4E3DF-9227-417D-95A0-48A8AD9094A3}" type="pres">
      <dgm:prSet presAssocID="{99CD1E0D-CA5F-4D1C-A4FD-C994978E1BED}" presName="rootComposite" presStyleCnt="0"/>
      <dgm:spPr/>
    </dgm:pt>
    <dgm:pt modelId="{155B335F-FF0D-4DB9-A9D0-942F0D8072C9}" type="pres">
      <dgm:prSet presAssocID="{99CD1E0D-CA5F-4D1C-A4FD-C994978E1BED}" presName="rootText" presStyleLbl="node3" presStyleIdx="7" presStyleCnt="14">
        <dgm:presLayoutVars>
          <dgm:chPref val="3"/>
        </dgm:presLayoutVars>
      </dgm:prSet>
      <dgm:spPr/>
    </dgm:pt>
    <dgm:pt modelId="{7D79E79F-508D-4024-B1D7-4B47D3A02453}" type="pres">
      <dgm:prSet presAssocID="{99CD1E0D-CA5F-4D1C-A4FD-C994978E1BED}" presName="rootConnector" presStyleLbl="node3" presStyleIdx="7" presStyleCnt="14"/>
      <dgm:spPr/>
    </dgm:pt>
    <dgm:pt modelId="{711BBD71-61C9-481C-AE22-67E6D10DD00E}" type="pres">
      <dgm:prSet presAssocID="{99CD1E0D-CA5F-4D1C-A4FD-C994978E1BED}" presName="hierChild4" presStyleCnt="0"/>
      <dgm:spPr/>
    </dgm:pt>
    <dgm:pt modelId="{E34B2ED9-3F33-4E0F-B913-1A4413777C1B}" type="pres">
      <dgm:prSet presAssocID="{99CD1E0D-CA5F-4D1C-A4FD-C994978E1BED}" presName="hierChild5" presStyleCnt="0"/>
      <dgm:spPr/>
    </dgm:pt>
    <dgm:pt modelId="{E097CE7E-97CF-4794-8E2B-0CAA9D8DB261}" type="pres">
      <dgm:prSet presAssocID="{62C0C55C-A682-4CFA-99E1-CCD9C6C4EB25}" presName="Name37" presStyleLbl="parChTrans1D3" presStyleIdx="8" presStyleCnt="14"/>
      <dgm:spPr/>
    </dgm:pt>
    <dgm:pt modelId="{4242BE87-42A5-40FA-ADCF-EC0D3A8DF97F}" type="pres">
      <dgm:prSet presAssocID="{7894B184-9D88-4D82-A03B-712B8E9FEEED}" presName="hierRoot2" presStyleCnt="0">
        <dgm:presLayoutVars>
          <dgm:hierBranch val="init"/>
        </dgm:presLayoutVars>
      </dgm:prSet>
      <dgm:spPr/>
    </dgm:pt>
    <dgm:pt modelId="{3BA3BD52-0C87-4A03-8709-E70F78A83FFC}" type="pres">
      <dgm:prSet presAssocID="{7894B184-9D88-4D82-A03B-712B8E9FEEED}" presName="rootComposite" presStyleCnt="0"/>
      <dgm:spPr/>
    </dgm:pt>
    <dgm:pt modelId="{6ECEB5FF-E4A7-4A31-94AD-768D4078FAD8}" type="pres">
      <dgm:prSet presAssocID="{7894B184-9D88-4D82-A03B-712B8E9FEEED}" presName="rootText" presStyleLbl="node3" presStyleIdx="8" presStyleCnt="14">
        <dgm:presLayoutVars>
          <dgm:chPref val="3"/>
        </dgm:presLayoutVars>
      </dgm:prSet>
      <dgm:spPr/>
    </dgm:pt>
    <dgm:pt modelId="{9219E0CC-A180-4752-9CE9-F5028B7F0768}" type="pres">
      <dgm:prSet presAssocID="{7894B184-9D88-4D82-A03B-712B8E9FEEED}" presName="rootConnector" presStyleLbl="node3" presStyleIdx="8" presStyleCnt="14"/>
      <dgm:spPr/>
    </dgm:pt>
    <dgm:pt modelId="{E37470C0-1319-449F-955D-3FDF096BF40C}" type="pres">
      <dgm:prSet presAssocID="{7894B184-9D88-4D82-A03B-712B8E9FEEED}" presName="hierChild4" presStyleCnt="0"/>
      <dgm:spPr/>
    </dgm:pt>
    <dgm:pt modelId="{BC93275E-2A39-4350-927B-495A0A18BFC7}" type="pres">
      <dgm:prSet presAssocID="{7894B184-9D88-4D82-A03B-712B8E9FEEED}" presName="hierChild5" presStyleCnt="0"/>
      <dgm:spPr/>
    </dgm:pt>
    <dgm:pt modelId="{1F944C47-327D-4ADC-B4AF-80CA1B3C0C9A}" type="pres">
      <dgm:prSet presAssocID="{F3334ED2-819E-4B8C-BE6F-15C0D0BB53E3}" presName="Name37" presStyleLbl="parChTrans1D3" presStyleIdx="9" presStyleCnt="14"/>
      <dgm:spPr/>
    </dgm:pt>
    <dgm:pt modelId="{60EB199D-D9C0-4E51-992C-9F9F1E3576F8}" type="pres">
      <dgm:prSet presAssocID="{F19FD2AA-29BC-42EB-B94A-F0505D171087}" presName="hierRoot2" presStyleCnt="0">
        <dgm:presLayoutVars>
          <dgm:hierBranch val="init"/>
        </dgm:presLayoutVars>
      </dgm:prSet>
      <dgm:spPr/>
    </dgm:pt>
    <dgm:pt modelId="{771E84B7-A768-459E-9DC8-EFFA72559B62}" type="pres">
      <dgm:prSet presAssocID="{F19FD2AA-29BC-42EB-B94A-F0505D171087}" presName="rootComposite" presStyleCnt="0"/>
      <dgm:spPr/>
    </dgm:pt>
    <dgm:pt modelId="{B87D3CAD-6387-4491-A545-874FF0311139}" type="pres">
      <dgm:prSet presAssocID="{F19FD2AA-29BC-42EB-B94A-F0505D171087}" presName="rootText" presStyleLbl="node3" presStyleIdx="9" presStyleCnt="14">
        <dgm:presLayoutVars>
          <dgm:chPref val="3"/>
        </dgm:presLayoutVars>
      </dgm:prSet>
      <dgm:spPr/>
    </dgm:pt>
    <dgm:pt modelId="{E725C550-EDE5-4836-86D0-1F4DE94D4604}" type="pres">
      <dgm:prSet presAssocID="{F19FD2AA-29BC-42EB-B94A-F0505D171087}" presName="rootConnector" presStyleLbl="node3" presStyleIdx="9" presStyleCnt="14"/>
      <dgm:spPr/>
    </dgm:pt>
    <dgm:pt modelId="{3794EB73-19E5-42BA-A743-84597EFA23ED}" type="pres">
      <dgm:prSet presAssocID="{F19FD2AA-29BC-42EB-B94A-F0505D171087}" presName="hierChild4" presStyleCnt="0"/>
      <dgm:spPr/>
    </dgm:pt>
    <dgm:pt modelId="{14D93AB4-FE33-4DBD-AFF9-CBB4C11BB499}" type="pres">
      <dgm:prSet presAssocID="{F19FD2AA-29BC-42EB-B94A-F0505D171087}" presName="hierChild5" presStyleCnt="0"/>
      <dgm:spPr/>
    </dgm:pt>
    <dgm:pt modelId="{AB6C1F79-12F2-4C26-9FF4-BCA0BA12791D}" type="pres">
      <dgm:prSet presAssocID="{BFAD558E-5C2E-477F-9B27-BE7AAF270F72}" presName="Name37" presStyleLbl="parChTrans1D3" presStyleIdx="10" presStyleCnt="14"/>
      <dgm:spPr/>
    </dgm:pt>
    <dgm:pt modelId="{E90F8BC1-8601-4E79-8864-E4D3968B9D5B}" type="pres">
      <dgm:prSet presAssocID="{43F0E5DD-6F67-49B2-9F4B-AF354E633998}" presName="hierRoot2" presStyleCnt="0">
        <dgm:presLayoutVars>
          <dgm:hierBranch val="init"/>
        </dgm:presLayoutVars>
      </dgm:prSet>
      <dgm:spPr/>
    </dgm:pt>
    <dgm:pt modelId="{91FBFD73-5047-4D01-84FA-22C5163F5285}" type="pres">
      <dgm:prSet presAssocID="{43F0E5DD-6F67-49B2-9F4B-AF354E633998}" presName="rootComposite" presStyleCnt="0"/>
      <dgm:spPr/>
    </dgm:pt>
    <dgm:pt modelId="{47ECE5B8-2BC6-4406-BB86-6C4612A7EE26}" type="pres">
      <dgm:prSet presAssocID="{43F0E5DD-6F67-49B2-9F4B-AF354E633998}" presName="rootText" presStyleLbl="node3" presStyleIdx="10" presStyleCnt="14">
        <dgm:presLayoutVars>
          <dgm:chPref val="3"/>
        </dgm:presLayoutVars>
      </dgm:prSet>
      <dgm:spPr/>
    </dgm:pt>
    <dgm:pt modelId="{B4CB7BD3-BF0F-4B3A-84DA-8C555CBCE93E}" type="pres">
      <dgm:prSet presAssocID="{43F0E5DD-6F67-49B2-9F4B-AF354E633998}" presName="rootConnector" presStyleLbl="node3" presStyleIdx="10" presStyleCnt="14"/>
      <dgm:spPr/>
    </dgm:pt>
    <dgm:pt modelId="{A3786D89-5789-4029-A9B3-0F608D132402}" type="pres">
      <dgm:prSet presAssocID="{43F0E5DD-6F67-49B2-9F4B-AF354E633998}" presName="hierChild4" presStyleCnt="0"/>
      <dgm:spPr/>
    </dgm:pt>
    <dgm:pt modelId="{DC00978B-62D2-447A-842A-926062B0E427}" type="pres">
      <dgm:prSet presAssocID="{43F0E5DD-6F67-49B2-9F4B-AF354E633998}" presName="hierChild5" presStyleCnt="0"/>
      <dgm:spPr/>
    </dgm:pt>
    <dgm:pt modelId="{8320B08C-D9FD-4263-A097-4E4C21B04679}" type="pres">
      <dgm:prSet presAssocID="{378E7369-2390-4CA8-8662-C290203BD499}" presName="Name37" presStyleLbl="parChTrans1D3" presStyleIdx="11" presStyleCnt="14"/>
      <dgm:spPr/>
    </dgm:pt>
    <dgm:pt modelId="{CAA168DC-AB10-4B0F-99DE-BFEC41B311B3}" type="pres">
      <dgm:prSet presAssocID="{351EAC87-B3A0-4CAB-B1D5-46E6177588F3}" presName="hierRoot2" presStyleCnt="0">
        <dgm:presLayoutVars>
          <dgm:hierBranch val="init"/>
        </dgm:presLayoutVars>
      </dgm:prSet>
      <dgm:spPr/>
    </dgm:pt>
    <dgm:pt modelId="{0D871A4E-CA3E-4F62-84D9-91DAE7932DAC}" type="pres">
      <dgm:prSet presAssocID="{351EAC87-B3A0-4CAB-B1D5-46E6177588F3}" presName="rootComposite" presStyleCnt="0"/>
      <dgm:spPr/>
    </dgm:pt>
    <dgm:pt modelId="{D446F9BE-51C0-4BAD-BB73-DCA775F94AEF}" type="pres">
      <dgm:prSet presAssocID="{351EAC87-B3A0-4CAB-B1D5-46E6177588F3}" presName="rootText" presStyleLbl="node3" presStyleIdx="11" presStyleCnt="14">
        <dgm:presLayoutVars>
          <dgm:chPref val="3"/>
        </dgm:presLayoutVars>
      </dgm:prSet>
      <dgm:spPr/>
    </dgm:pt>
    <dgm:pt modelId="{7C8C90DC-BA71-4ED4-B88E-A918BCC95A8A}" type="pres">
      <dgm:prSet presAssocID="{351EAC87-B3A0-4CAB-B1D5-46E6177588F3}" presName="rootConnector" presStyleLbl="node3" presStyleIdx="11" presStyleCnt="14"/>
      <dgm:spPr/>
    </dgm:pt>
    <dgm:pt modelId="{848F8909-6343-4D8A-8B62-466E035A4BA6}" type="pres">
      <dgm:prSet presAssocID="{351EAC87-B3A0-4CAB-B1D5-46E6177588F3}" presName="hierChild4" presStyleCnt="0"/>
      <dgm:spPr/>
    </dgm:pt>
    <dgm:pt modelId="{FF0CBD06-5186-4CDA-8CEE-09C163D3DFF5}" type="pres">
      <dgm:prSet presAssocID="{351EAC87-B3A0-4CAB-B1D5-46E6177588F3}" presName="hierChild5" presStyleCnt="0"/>
      <dgm:spPr/>
    </dgm:pt>
    <dgm:pt modelId="{23A6065D-60A3-48CF-BD6B-7372A1CCDE66}" type="pres">
      <dgm:prSet presAssocID="{22AA5A8F-3F3A-4409-9E0A-203FC1E090C0}" presName="Name37" presStyleLbl="parChTrans1D3" presStyleIdx="12" presStyleCnt="14"/>
      <dgm:spPr/>
    </dgm:pt>
    <dgm:pt modelId="{E69FA483-A9B8-4323-9D36-D9CB5880CBF8}" type="pres">
      <dgm:prSet presAssocID="{6EEDD9E7-BF0A-429F-BD7E-6EF34E523176}" presName="hierRoot2" presStyleCnt="0">
        <dgm:presLayoutVars>
          <dgm:hierBranch val="init"/>
        </dgm:presLayoutVars>
      </dgm:prSet>
      <dgm:spPr/>
    </dgm:pt>
    <dgm:pt modelId="{AF9F1D99-BD5A-4F49-A13B-6D401162CEEE}" type="pres">
      <dgm:prSet presAssocID="{6EEDD9E7-BF0A-429F-BD7E-6EF34E523176}" presName="rootComposite" presStyleCnt="0"/>
      <dgm:spPr/>
    </dgm:pt>
    <dgm:pt modelId="{DF6E8F48-82B8-41AE-AD99-65B79875E90A}" type="pres">
      <dgm:prSet presAssocID="{6EEDD9E7-BF0A-429F-BD7E-6EF34E523176}" presName="rootText" presStyleLbl="node3" presStyleIdx="12" presStyleCnt="14">
        <dgm:presLayoutVars>
          <dgm:chPref val="3"/>
        </dgm:presLayoutVars>
      </dgm:prSet>
      <dgm:spPr/>
    </dgm:pt>
    <dgm:pt modelId="{23AE1B9D-C09F-4255-9094-2CBE749956A0}" type="pres">
      <dgm:prSet presAssocID="{6EEDD9E7-BF0A-429F-BD7E-6EF34E523176}" presName="rootConnector" presStyleLbl="node3" presStyleIdx="12" presStyleCnt="14"/>
      <dgm:spPr/>
    </dgm:pt>
    <dgm:pt modelId="{216A688D-6E3B-43B7-89B6-087D45D34AE2}" type="pres">
      <dgm:prSet presAssocID="{6EEDD9E7-BF0A-429F-BD7E-6EF34E523176}" presName="hierChild4" presStyleCnt="0"/>
      <dgm:spPr/>
    </dgm:pt>
    <dgm:pt modelId="{A87F44EF-6943-4DEC-ABE9-5C9FBD7E6708}" type="pres">
      <dgm:prSet presAssocID="{6EEDD9E7-BF0A-429F-BD7E-6EF34E523176}" presName="hierChild5" presStyleCnt="0"/>
      <dgm:spPr/>
    </dgm:pt>
    <dgm:pt modelId="{2569A2C5-5B28-47AE-8343-F7AF307266DC}" type="pres">
      <dgm:prSet presAssocID="{2AFA285A-D10D-479C-AFE4-320D7500D96E}" presName="Name37" presStyleLbl="parChTrans1D3" presStyleIdx="13" presStyleCnt="14"/>
      <dgm:spPr/>
    </dgm:pt>
    <dgm:pt modelId="{64CD8E12-8E83-4A81-96B0-89C19C1D40CC}" type="pres">
      <dgm:prSet presAssocID="{A222B260-20C1-408A-BE5B-B87D526B6A07}" presName="hierRoot2" presStyleCnt="0">
        <dgm:presLayoutVars>
          <dgm:hierBranch val="init"/>
        </dgm:presLayoutVars>
      </dgm:prSet>
      <dgm:spPr/>
    </dgm:pt>
    <dgm:pt modelId="{688289FC-9ABB-4680-82EC-42379BFFF8FD}" type="pres">
      <dgm:prSet presAssocID="{A222B260-20C1-408A-BE5B-B87D526B6A07}" presName="rootComposite" presStyleCnt="0"/>
      <dgm:spPr/>
    </dgm:pt>
    <dgm:pt modelId="{132438FB-9B73-4FAA-BFDC-478C90FE3892}" type="pres">
      <dgm:prSet presAssocID="{A222B260-20C1-408A-BE5B-B87D526B6A07}" presName="rootText" presStyleLbl="node3" presStyleIdx="13" presStyleCnt="14">
        <dgm:presLayoutVars>
          <dgm:chPref val="3"/>
        </dgm:presLayoutVars>
      </dgm:prSet>
      <dgm:spPr/>
    </dgm:pt>
    <dgm:pt modelId="{7F24B17B-C2E3-4844-99AF-9ADF881DF887}" type="pres">
      <dgm:prSet presAssocID="{A222B260-20C1-408A-BE5B-B87D526B6A07}" presName="rootConnector" presStyleLbl="node3" presStyleIdx="13" presStyleCnt="14"/>
      <dgm:spPr/>
    </dgm:pt>
    <dgm:pt modelId="{95EAB3E9-B583-41DA-97AE-02BFEC2BDA96}" type="pres">
      <dgm:prSet presAssocID="{A222B260-20C1-408A-BE5B-B87D526B6A07}" presName="hierChild4" presStyleCnt="0"/>
      <dgm:spPr/>
    </dgm:pt>
    <dgm:pt modelId="{92FCA0FC-648E-4D6E-9729-AE8DBDE69B71}" type="pres">
      <dgm:prSet presAssocID="{A222B260-20C1-408A-BE5B-B87D526B6A07}" presName="hierChild5" presStyleCnt="0"/>
      <dgm:spPr/>
    </dgm:pt>
    <dgm:pt modelId="{A3C56641-50A2-4898-96F3-35B93EB16BB1}" type="pres">
      <dgm:prSet presAssocID="{272573AE-22B5-4032-9ED5-97CE04B52FD7}" presName="hierChild5" presStyleCnt="0"/>
      <dgm:spPr/>
    </dgm:pt>
    <dgm:pt modelId="{77F9E5EC-95AF-45C8-867F-023610F09047}" type="pres">
      <dgm:prSet presAssocID="{2BE49D57-3569-40E3-82F2-E0B03BF0A24D}" presName="hierChild3" presStyleCnt="0"/>
      <dgm:spPr/>
    </dgm:pt>
  </dgm:ptLst>
  <dgm:cxnLst>
    <dgm:cxn modelId="{9103E804-77FB-4778-B4CF-C9B8F36BAAEB}" srcId="{A603AB2C-0506-4A6F-892F-6C70FD40E91D}" destId="{0666D8C8-0694-4F1C-B075-15EBA32369C9}" srcOrd="2" destOrd="0" parTransId="{0A53D777-0987-4551-98E9-7D16EA7A92B9}" sibTransId="{33F1039C-A34A-4B63-848A-0BCDC5AA969F}"/>
    <dgm:cxn modelId="{B55E400C-D835-4FD8-B81A-4A69DC60CD3F}" type="presOf" srcId="{0666D8C8-0694-4F1C-B075-15EBA32369C9}" destId="{77D58447-9E6E-4507-9221-958518A40FE0}" srcOrd="1" destOrd="0" presId="urn:microsoft.com/office/officeart/2005/8/layout/orgChart1"/>
    <dgm:cxn modelId="{6CDE530D-7ABE-4088-ACF3-061CF7BC4445}" type="presOf" srcId="{A303A359-5021-4958-A02C-65CF4DC568D6}" destId="{AB3B171B-1D61-4972-A5D5-0BBD87C1E566}" srcOrd="0" destOrd="0" presId="urn:microsoft.com/office/officeart/2005/8/layout/orgChart1"/>
    <dgm:cxn modelId="{2B6ED50E-2420-41C3-8F0B-45C231D8A906}" type="presOf" srcId="{43F0E5DD-6F67-49B2-9F4B-AF354E633998}" destId="{47ECE5B8-2BC6-4406-BB86-6C4612A7EE26}" srcOrd="0" destOrd="0" presId="urn:microsoft.com/office/officeart/2005/8/layout/orgChart1"/>
    <dgm:cxn modelId="{F05C7712-FF91-4280-BFE0-654252B77723}" srcId="{52E07F6F-6B8D-4545-AC5E-E8A328DCCE64}" destId="{ABC5C22B-105E-47C4-8678-5716587D38C7}" srcOrd="0" destOrd="0" parTransId="{26E667CC-5454-47E2-9CCB-FB19273DF3C2}" sibTransId="{D9A9EBB3-89B3-40A1-AB79-36E53BCD3180}"/>
    <dgm:cxn modelId="{88911F14-1E40-47EC-A7F4-8FC6A06EB898}" srcId="{52E07F6F-6B8D-4545-AC5E-E8A328DCCE64}" destId="{35BF2FF3-2AC6-46E2-9DB4-A94FA6639407}" srcOrd="1" destOrd="0" parTransId="{C2887DC2-9DB3-4A11-B836-8519D0E48C05}" sibTransId="{8786A81C-5C35-4DA9-BF23-1751ADEE212A}"/>
    <dgm:cxn modelId="{7B747716-219B-4CE6-A741-4B2489513890}" type="presOf" srcId="{62C0C55C-A682-4CFA-99E1-CCD9C6C4EB25}" destId="{E097CE7E-97CF-4794-8E2B-0CAA9D8DB261}" srcOrd="0" destOrd="0" presId="urn:microsoft.com/office/officeart/2005/8/layout/orgChart1"/>
    <dgm:cxn modelId="{A1158E17-A757-43C8-8C8A-F50EA072E78C}" type="presOf" srcId="{378E7369-2390-4CA8-8662-C290203BD499}" destId="{8320B08C-D9FD-4263-A097-4E4C21B04679}" srcOrd="0" destOrd="0" presId="urn:microsoft.com/office/officeart/2005/8/layout/orgChart1"/>
    <dgm:cxn modelId="{1E53B418-135C-416A-BBD1-7FB116CFC9EF}" type="presOf" srcId="{99CD1E0D-CA5F-4D1C-A4FD-C994978E1BED}" destId="{7D79E79F-508D-4024-B1D7-4B47D3A02453}" srcOrd="1" destOrd="0" presId="urn:microsoft.com/office/officeart/2005/8/layout/orgChart1"/>
    <dgm:cxn modelId="{4E49001A-BA77-404C-80F5-2661950F96EE}" type="presOf" srcId="{65DB3DD0-1A13-4C8D-BCFC-64AB9E7D7084}" destId="{B57487FD-5523-44D9-8E56-01CCCE8E979C}" srcOrd="0" destOrd="0" presId="urn:microsoft.com/office/officeart/2005/8/layout/orgChart1"/>
    <dgm:cxn modelId="{CD79D41B-E41D-4A26-9634-75D73A5DBBF4}" srcId="{65DB3DD0-1A13-4C8D-BCFC-64AB9E7D7084}" destId="{D149E1E6-9491-4819-87F2-F162FE48278E}" srcOrd="1" destOrd="0" parTransId="{0CEF399E-D1FB-4A81-97D8-73345C02C6E8}" sibTransId="{2CE0DBA6-DDA5-4EAF-A14E-C67994F84DB7}"/>
    <dgm:cxn modelId="{F280D81D-B263-41C0-B789-8390387BC99B}" type="presOf" srcId="{2BE49D57-3569-40E3-82F2-E0B03BF0A24D}" destId="{B38F759E-8271-4FE5-97ED-33F87738E77A}" srcOrd="0" destOrd="0" presId="urn:microsoft.com/office/officeart/2005/8/layout/orgChart1"/>
    <dgm:cxn modelId="{85BF211E-8DB3-46A2-B857-E3DB53747E1A}" type="presOf" srcId="{52E07F6F-6B8D-4545-AC5E-E8A328DCCE64}" destId="{1736EEDD-C880-4BD7-8D07-7B5DD7D939CA}" srcOrd="1" destOrd="0" presId="urn:microsoft.com/office/officeart/2005/8/layout/orgChart1"/>
    <dgm:cxn modelId="{8D49B31E-A5E9-42D2-B474-B4DC0531A016}" srcId="{A603AB2C-0506-4A6F-892F-6C70FD40E91D}" destId="{2FF1EED3-AE7E-4080-984D-EC6B199F9F34}" srcOrd="1" destOrd="0" parTransId="{D7B29DD5-BB7F-48F3-A45C-76EF950D5F4C}" sibTransId="{502127C5-22B1-4F62-9571-D9C98CC697B2}"/>
    <dgm:cxn modelId="{CB2CFA21-8DDB-44FD-AD93-3FDCF28CF168}" type="presOf" srcId="{ABC5C22B-105E-47C4-8678-5716587D38C7}" destId="{42A5DD47-6235-4D09-9F25-EB74C5645517}" srcOrd="1" destOrd="0" presId="urn:microsoft.com/office/officeart/2005/8/layout/orgChart1"/>
    <dgm:cxn modelId="{04CE0A22-222A-4D23-B537-850520B391F2}" type="presOf" srcId="{D72C1693-4137-4DDA-95CA-3D29F167EFD6}" destId="{DCBA4348-E30A-43E3-B855-91F3FEB26E57}" srcOrd="0" destOrd="0" presId="urn:microsoft.com/office/officeart/2005/8/layout/orgChart1"/>
    <dgm:cxn modelId="{5DC3EF23-2D3E-47C6-8315-1F9846BA07E5}" type="presOf" srcId="{99CD1E0D-CA5F-4D1C-A4FD-C994978E1BED}" destId="{155B335F-FF0D-4DB9-A9D0-942F0D8072C9}" srcOrd="0" destOrd="0" presId="urn:microsoft.com/office/officeart/2005/8/layout/orgChart1"/>
    <dgm:cxn modelId="{6BFF4F24-14FF-4C56-B59A-3BAD9365DEA4}" type="presOf" srcId="{43F0E5DD-6F67-49B2-9F4B-AF354E633998}" destId="{B4CB7BD3-BF0F-4B3A-84DA-8C555CBCE93E}" srcOrd="1" destOrd="0" presId="urn:microsoft.com/office/officeart/2005/8/layout/orgChart1"/>
    <dgm:cxn modelId="{3567EE2A-8364-48A2-8CD7-ABD9F9C8B48A}" type="presOf" srcId="{65DB3DD0-1A13-4C8D-BCFC-64AB9E7D7084}" destId="{652E08E5-76A7-4A65-98A9-63F0A01C5056}" srcOrd="1" destOrd="0" presId="urn:microsoft.com/office/officeart/2005/8/layout/orgChart1"/>
    <dgm:cxn modelId="{77F2302C-7570-4557-858B-73241878CC17}" type="presOf" srcId="{22AA5A8F-3F3A-4409-9E0A-203FC1E090C0}" destId="{23A6065D-60A3-48CF-BD6B-7372A1CCDE66}" srcOrd="0" destOrd="0" presId="urn:microsoft.com/office/officeart/2005/8/layout/orgChart1"/>
    <dgm:cxn modelId="{B1C07E2E-B602-4413-A89C-2A845E1C7561}" type="presOf" srcId="{6EEDD9E7-BF0A-429F-BD7E-6EF34E523176}" destId="{DF6E8F48-82B8-41AE-AD99-65B79875E90A}" srcOrd="0" destOrd="0" presId="urn:microsoft.com/office/officeart/2005/8/layout/orgChart1"/>
    <dgm:cxn modelId="{A48D7B2F-8BB9-413E-8718-5E4438043B80}" srcId="{272573AE-22B5-4032-9ED5-97CE04B52FD7}" destId="{A222B260-20C1-408A-BE5B-B87D526B6A07}" srcOrd="6" destOrd="0" parTransId="{2AFA285A-D10D-479C-AFE4-320D7500D96E}" sibTransId="{2B1A710E-A339-42F8-8E98-2CD2D7C25282}"/>
    <dgm:cxn modelId="{F207A430-4C5F-4368-A040-C2CAEA1F6222}" srcId="{2BE49D57-3569-40E3-82F2-E0B03BF0A24D}" destId="{272573AE-22B5-4032-9ED5-97CE04B52FD7}" srcOrd="3" destOrd="0" parTransId="{06FF2E49-B6EB-44A1-B106-24457B559BC8}" sibTransId="{8472D87E-BD3B-443A-B7AA-9BB005726603}"/>
    <dgm:cxn modelId="{964A8B33-E9BC-4D8E-B6C7-7EF286D1075F}" type="presOf" srcId="{A222B260-20C1-408A-BE5B-B87D526B6A07}" destId="{7F24B17B-C2E3-4844-99AF-9ADF881DF887}" srcOrd="1" destOrd="0" presId="urn:microsoft.com/office/officeart/2005/8/layout/orgChart1"/>
    <dgm:cxn modelId="{FF58983F-CF7D-4F97-B862-02426D3086EE}" type="presOf" srcId="{CAA50897-49B3-4C88-AEBC-DB149F614639}" destId="{16DC5EEF-9162-4BF0-BD0F-AE2A85760080}" srcOrd="0" destOrd="0" presId="urn:microsoft.com/office/officeart/2005/8/layout/orgChart1"/>
    <dgm:cxn modelId="{74E3575C-1EB9-48FF-8E1F-ADF8B6491AF4}" type="presOf" srcId="{A603AB2C-0506-4A6F-892F-6C70FD40E91D}" destId="{8D829942-6B68-43E3-A6A5-530F4FEABA7B}" srcOrd="1" destOrd="0" presId="urn:microsoft.com/office/officeart/2005/8/layout/orgChart1"/>
    <dgm:cxn modelId="{6BB38A5E-A59F-4958-A69B-D366943E6A8B}" type="presOf" srcId="{F0A9A41D-1C44-40C0-9387-6BE87C3EDDFB}" destId="{BF61286E-93BB-4EAE-9A1A-544E301261A5}" srcOrd="0" destOrd="0" presId="urn:microsoft.com/office/officeart/2005/8/layout/orgChart1"/>
    <dgm:cxn modelId="{9BF87044-2291-4FC7-9365-9006678DCBCC}" type="presOf" srcId="{2FABA51B-DE3C-41CB-BF07-E4F8710C20FC}" destId="{65E39389-099F-443F-B767-648F1456D937}" srcOrd="1" destOrd="0" presId="urn:microsoft.com/office/officeart/2005/8/layout/orgChart1"/>
    <dgm:cxn modelId="{76015364-D250-48CB-BACD-024BCC9BFED9}" type="presOf" srcId="{B9D61FFB-51AB-4435-B18E-FB3E5F4B6F0B}" destId="{449B2DE4-DFBC-4063-AC16-CE32540B9E3B}" srcOrd="0" destOrd="0" presId="urn:microsoft.com/office/officeart/2005/8/layout/orgChart1"/>
    <dgm:cxn modelId="{1B9F7D45-CFA9-48C1-9521-7E463B4424D3}" type="presOf" srcId="{2FF1EED3-AE7E-4080-984D-EC6B199F9F34}" destId="{19C38043-2798-4557-80F6-58E20EA300FF}" srcOrd="1" destOrd="0" presId="urn:microsoft.com/office/officeart/2005/8/layout/orgChart1"/>
    <dgm:cxn modelId="{9B324946-032B-431C-870A-38F57737AC9C}" type="presOf" srcId="{C71ABC08-9AE2-436D-ABC7-A6C3C227132F}" destId="{1D958294-8449-4CF0-B731-A0E4A602F9FB}" srcOrd="0" destOrd="0" presId="urn:microsoft.com/office/officeart/2005/8/layout/orgChart1"/>
    <dgm:cxn modelId="{CBE22447-1A61-4D21-881C-D6FD67A315EE}" type="presOf" srcId="{A603AB2C-0506-4A6F-892F-6C70FD40E91D}" destId="{C56A33E5-57C8-44E2-B138-C8A4BE347C8B}" srcOrd="0" destOrd="0" presId="urn:microsoft.com/office/officeart/2005/8/layout/orgChart1"/>
    <dgm:cxn modelId="{B51EE148-CD7B-449E-8BFE-79A4A39542F1}" type="presOf" srcId="{0666D8C8-0694-4F1C-B075-15EBA32369C9}" destId="{40F9B695-84D4-4016-8758-DBA2F143C949}" srcOrd="0" destOrd="0" presId="urn:microsoft.com/office/officeart/2005/8/layout/orgChart1"/>
    <dgm:cxn modelId="{2636734B-E83D-4BC1-9CD9-DF78E37890D0}" type="presOf" srcId="{D149E1E6-9491-4819-87F2-F162FE48278E}" destId="{60B01947-8FA5-41CB-8830-C3EB69AAED6C}" srcOrd="1" destOrd="0" presId="urn:microsoft.com/office/officeart/2005/8/layout/orgChart1"/>
    <dgm:cxn modelId="{71EFD24D-AF5E-47A1-9122-D6F847AC5042}" srcId="{CAA50897-49B3-4C88-AEBC-DB149F614639}" destId="{2BE49D57-3569-40E3-82F2-E0B03BF0A24D}" srcOrd="0" destOrd="0" parTransId="{4B03A203-0A7B-422D-8921-31B86E35762A}" sibTransId="{8FC3D254-986F-40E1-A4D0-1B8E1B489E6A}"/>
    <dgm:cxn modelId="{27CCF06E-59D3-4481-903A-AA6E360FBD86}" type="presOf" srcId="{F19FD2AA-29BC-42EB-B94A-F0505D171087}" destId="{B87D3CAD-6387-4491-A545-874FF0311139}" srcOrd="0" destOrd="0" presId="urn:microsoft.com/office/officeart/2005/8/layout/orgChart1"/>
    <dgm:cxn modelId="{BB6BCF50-AA82-483C-82A0-48044B95D3AC}" type="presOf" srcId="{0CEF399E-D1FB-4A81-97D8-73345C02C6E8}" destId="{75AC163F-B936-43A6-A24C-1110E24860CE}" srcOrd="0" destOrd="0" presId="urn:microsoft.com/office/officeart/2005/8/layout/orgChart1"/>
    <dgm:cxn modelId="{B0803872-DF45-4E51-8FF7-5AABFD47A288}" type="presOf" srcId="{351EAC87-B3A0-4CAB-B1D5-46E6177588F3}" destId="{D446F9BE-51C0-4BAD-BB73-DCA775F94AEF}" srcOrd="0" destOrd="0" presId="urn:microsoft.com/office/officeart/2005/8/layout/orgChart1"/>
    <dgm:cxn modelId="{5ABDCF53-6255-49B4-95D9-CC9EC931575F}" srcId="{65DB3DD0-1A13-4C8D-BCFC-64AB9E7D7084}" destId="{319EB3A6-F1BE-42BF-8128-3A58D06B68AB}" srcOrd="2" destOrd="0" parTransId="{85BE3C50-0C1C-4E3E-A72B-E21014F0F0E5}" sibTransId="{39B9D70F-2F40-409A-8300-D8D1AE1C133B}"/>
    <dgm:cxn modelId="{F27A1756-0E2D-46C1-9E1A-A2749EFDE209}" srcId="{272573AE-22B5-4032-9ED5-97CE04B52FD7}" destId="{43F0E5DD-6F67-49B2-9F4B-AF354E633998}" srcOrd="3" destOrd="0" parTransId="{BFAD558E-5C2E-477F-9B27-BE7AAF270F72}" sibTransId="{972A42C4-1AD0-4AB0-BD96-7BB7FA380306}"/>
    <dgm:cxn modelId="{148A5456-40E4-4A77-AC5A-156CD5640C31}" type="presOf" srcId="{06FF2E49-B6EB-44A1-B106-24457B559BC8}" destId="{60B19A90-9696-41B6-8D5A-46AE1721E2BA}" srcOrd="0" destOrd="0" presId="urn:microsoft.com/office/officeart/2005/8/layout/orgChart1"/>
    <dgm:cxn modelId="{B9AC5A57-CFC9-406F-A881-C3999D3F685A}" srcId="{65DB3DD0-1A13-4C8D-BCFC-64AB9E7D7084}" destId="{2FABA51B-DE3C-41CB-BF07-E4F8710C20FC}" srcOrd="0" destOrd="0" parTransId="{82CFC195-9BE5-453A-9088-6A9F1DBE424A}" sibTransId="{2949C6C7-C3BD-4D07-84AA-F0A39A616068}"/>
    <dgm:cxn modelId="{D9B58A78-3DDD-435A-8D82-35D018E15ACB}" srcId="{F0A9A41D-1C44-40C0-9387-6BE87C3EDDFB}" destId="{6C5BC317-F561-408F-8932-88FAA18E3A7E}" srcOrd="0" destOrd="0" parTransId="{DC2CC857-7F73-42E6-A25A-C34CC4C1E053}" sibTransId="{18E16987-30D3-4873-AAC1-20E3B688054E}"/>
    <dgm:cxn modelId="{4BEFA15A-4F07-423E-B5E1-80B37A5A0178}" type="presOf" srcId="{2E02AB02-53AE-4F6C-B776-386B66CDBA49}" destId="{3CCB1D2C-F4D4-4FC3-93C3-3437A6CBCF3A}" srcOrd="0" destOrd="0" presId="urn:microsoft.com/office/officeart/2005/8/layout/orgChart1"/>
    <dgm:cxn modelId="{8056BD5A-282A-4D62-A021-2A3533C8F781}" type="presOf" srcId="{48948A27-40C2-416C-8D95-65366F3E7D54}" destId="{E307D052-913A-415C-8695-C4852FA33DC0}" srcOrd="0" destOrd="0" presId="urn:microsoft.com/office/officeart/2005/8/layout/orgChart1"/>
    <dgm:cxn modelId="{335FAD80-11CE-4976-B580-0AD031B2E4D5}" type="presOf" srcId="{BFAD558E-5C2E-477F-9B27-BE7AAF270F72}" destId="{AB6C1F79-12F2-4C26-9FF4-BCA0BA12791D}" srcOrd="0" destOrd="0" presId="urn:microsoft.com/office/officeart/2005/8/layout/orgChart1"/>
    <dgm:cxn modelId="{2E8B1D83-6D74-4DBB-B267-78D317A515E5}" type="presOf" srcId="{272573AE-22B5-4032-9ED5-97CE04B52FD7}" destId="{F9D3F1C0-B0D4-4C90-B137-0DC6AC00A40B}" srcOrd="0" destOrd="0" presId="urn:microsoft.com/office/officeart/2005/8/layout/orgChart1"/>
    <dgm:cxn modelId="{4D70598A-E2B3-48B7-B6C1-E7C2D7424211}" type="presOf" srcId="{F3334ED2-819E-4B8C-BE6F-15C0D0BB53E3}" destId="{1F944C47-327D-4ADC-B4AF-80CA1B3C0C9A}" srcOrd="0" destOrd="0" presId="urn:microsoft.com/office/officeart/2005/8/layout/orgChart1"/>
    <dgm:cxn modelId="{249F3E8B-89E5-4C21-96A7-8784B74C251E}" srcId="{272573AE-22B5-4032-9ED5-97CE04B52FD7}" destId="{F19FD2AA-29BC-42EB-B94A-F0505D171087}" srcOrd="2" destOrd="0" parTransId="{F3334ED2-819E-4B8C-BE6F-15C0D0BB53E3}" sibTransId="{D8E7ED4B-2430-4A1F-BB77-CF8D801BA3DD}"/>
    <dgm:cxn modelId="{F656E091-7011-45B4-B9FC-B90525AE86AA}" type="presOf" srcId="{35BF2FF3-2AC6-46E2-9DB4-A94FA6639407}" destId="{55E79512-6A5D-4DDE-95C5-307ECF5752CB}" srcOrd="0" destOrd="0" presId="urn:microsoft.com/office/officeart/2005/8/layout/orgChart1"/>
    <dgm:cxn modelId="{F0302593-66D6-4A10-A757-9BCB91699805}" type="presOf" srcId="{26E667CC-5454-47E2-9CCB-FB19273DF3C2}" destId="{27774029-AEDE-4A91-837E-0F5EB734025A}" srcOrd="0" destOrd="0" presId="urn:microsoft.com/office/officeart/2005/8/layout/orgChart1"/>
    <dgm:cxn modelId="{0F9A2894-114B-41D6-9946-5F4D65A759CB}" type="presOf" srcId="{319EB3A6-F1BE-42BF-8128-3A58D06B68AB}" destId="{9622B9F4-03FF-4860-BFFD-4C6F6E39D0DD}" srcOrd="1" destOrd="0" presId="urn:microsoft.com/office/officeart/2005/8/layout/orgChart1"/>
    <dgm:cxn modelId="{8BDF2D95-F947-43FF-AE9E-12E0C17A6078}" type="presOf" srcId="{351EAC87-B3A0-4CAB-B1D5-46E6177588F3}" destId="{7C8C90DC-BA71-4ED4-B88E-A918BCC95A8A}" srcOrd="1" destOrd="0" presId="urn:microsoft.com/office/officeart/2005/8/layout/orgChart1"/>
    <dgm:cxn modelId="{4B692B99-1713-4E2F-87C1-8DF5538CD0B3}" type="presOf" srcId="{52E07F6F-6B8D-4545-AC5E-E8A328DCCE64}" destId="{7A154F99-B982-4E19-81C7-DD5DD68CA33D}" srcOrd="0" destOrd="0" presId="urn:microsoft.com/office/officeart/2005/8/layout/orgChart1"/>
    <dgm:cxn modelId="{9831EE99-E011-43A6-BEA9-4B7680B9D5F5}" type="presOf" srcId="{F19FD2AA-29BC-42EB-B94A-F0505D171087}" destId="{E725C550-EDE5-4836-86D0-1F4DE94D4604}" srcOrd="1" destOrd="0" presId="urn:microsoft.com/office/officeart/2005/8/layout/orgChart1"/>
    <dgm:cxn modelId="{C3FC079B-91DF-410A-B210-E6A5C1B5807C}" type="presOf" srcId="{6EEDD9E7-BF0A-429F-BD7E-6EF34E523176}" destId="{23AE1B9D-C09F-4255-9094-2CBE749956A0}" srcOrd="1" destOrd="0" presId="urn:microsoft.com/office/officeart/2005/8/layout/orgChart1"/>
    <dgm:cxn modelId="{20CF29A1-3126-47EB-BD17-68D723A5FEAA}" type="presOf" srcId="{35BF2FF3-2AC6-46E2-9DB4-A94FA6639407}" destId="{7B6C2034-0EE3-4FB7-ADE4-5F3AA2B058FC}" srcOrd="1" destOrd="0" presId="urn:microsoft.com/office/officeart/2005/8/layout/orgChart1"/>
    <dgm:cxn modelId="{0B4E6CA2-6213-49A7-AA42-11A8C725BDB7}" type="presOf" srcId="{2FF1EED3-AE7E-4080-984D-EC6B199F9F34}" destId="{8195DBFD-BCC6-4F2E-AF73-852065A71F60}" srcOrd="0" destOrd="0" presId="urn:microsoft.com/office/officeart/2005/8/layout/orgChart1"/>
    <dgm:cxn modelId="{4D9CBCA3-2A1F-4946-95F5-0C035981E8BF}" srcId="{272573AE-22B5-4032-9ED5-97CE04B52FD7}" destId="{351EAC87-B3A0-4CAB-B1D5-46E6177588F3}" srcOrd="4" destOrd="0" parTransId="{378E7369-2390-4CA8-8662-C290203BD499}" sibTransId="{053459D1-5B0D-433E-B8E4-7945782B7315}"/>
    <dgm:cxn modelId="{BFAA3BA4-F246-48CC-9F06-3366DC6B0708}" type="presOf" srcId="{2FABA51B-DE3C-41CB-BF07-E4F8710C20FC}" destId="{9BF88ECE-1DBE-40E1-B1BC-4A95175788BA}" srcOrd="0" destOrd="0" presId="urn:microsoft.com/office/officeart/2005/8/layout/orgChart1"/>
    <dgm:cxn modelId="{1108B0AC-57FB-4E84-BD8E-439F57106723}" type="presOf" srcId="{85BE3C50-0C1C-4E3E-A72B-E21014F0F0E5}" destId="{1901CD40-CE15-4B10-BC0A-4A7F06926CD1}" srcOrd="0" destOrd="0" presId="urn:microsoft.com/office/officeart/2005/8/layout/orgChart1"/>
    <dgm:cxn modelId="{C7A87DB3-DFA1-4C6B-A71B-9D8CD3CA9329}" srcId="{2BE49D57-3569-40E3-82F2-E0B03BF0A24D}" destId="{52E07F6F-6B8D-4545-AC5E-E8A328DCCE64}" srcOrd="2" destOrd="0" parTransId="{C71ABC08-9AE2-436D-ABC7-A6C3C227132F}" sibTransId="{0EF0DB7D-0FE6-4034-9B21-511F575FBF6A}"/>
    <dgm:cxn modelId="{A9DF23B4-D3E9-41D9-A311-9A82766ADD90}" srcId="{A603AB2C-0506-4A6F-892F-6C70FD40E91D}" destId="{65DB3DD0-1A13-4C8D-BCFC-64AB9E7D7084}" srcOrd="0" destOrd="0" parTransId="{B9D61FFB-51AB-4435-B18E-FB3E5F4B6F0B}" sibTransId="{20C6B006-F5FE-497B-B962-5263294E097D}"/>
    <dgm:cxn modelId="{41BF45B6-E611-456B-BB7E-E0B64F97748C}" type="presOf" srcId="{319EB3A6-F1BE-42BF-8128-3A58D06B68AB}" destId="{4CB79609-69C4-4B8D-A414-CE8971B39BBD}" srcOrd="0" destOrd="0" presId="urn:microsoft.com/office/officeart/2005/8/layout/orgChart1"/>
    <dgm:cxn modelId="{F1FF73C2-8FCB-43C9-AABC-A771C5B58706}" type="presOf" srcId="{8B17E975-9189-4E2E-8A37-21068132800F}" destId="{10E8D8A5-9895-44CB-9E7B-98257D757FAE}" srcOrd="0" destOrd="0" presId="urn:microsoft.com/office/officeart/2005/8/layout/orgChart1"/>
    <dgm:cxn modelId="{548DA2C3-AB76-4D11-9937-B19A6F8CE7C4}" type="presOf" srcId="{6C5BC317-F561-408F-8932-88FAA18E3A7E}" destId="{CEF4F381-A537-41BA-BEBC-EF42D9E2C9B6}" srcOrd="0" destOrd="0" presId="urn:microsoft.com/office/officeart/2005/8/layout/orgChart1"/>
    <dgm:cxn modelId="{CA861BC5-518F-4D87-AF59-D4B4E8A8C2DA}" type="presOf" srcId="{DC2CC857-7F73-42E6-A25A-C34CC4C1E053}" destId="{A84BC5C5-2422-4069-A3EC-9737CBC46ED7}" srcOrd="0" destOrd="0" presId="urn:microsoft.com/office/officeart/2005/8/layout/orgChart1"/>
    <dgm:cxn modelId="{0FC3F5C6-B12E-43D0-B634-6CDEEC49E7D4}" type="presOf" srcId="{A222B260-20C1-408A-BE5B-B87D526B6A07}" destId="{132438FB-9B73-4FAA-BFDC-478C90FE3892}" srcOrd="0" destOrd="0" presId="urn:microsoft.com/office/officeart/2005/8/layout/orgChart1"/>
    <dgm:cxn modelId="{6781D7C9-2C1A-47DE-A732-B52A7CFC77BB}" type="presOf" srcId="{272573AE-22B5-4032-9ED5-97CE04B52FD7}" destId="{62D2E1C2-2B19-4188-AA6B-53905A70C8FC}" srcOrd="1" destOrd="0" presId="urn:microsoft.com/office/officeart/2005/8/layout/orgChart1"/>
    <dgm:cxn modelId="{DFF547CC-589B-469A-8483-247BC057FC5A}" type="presOf" srcId="{ABC5C22B-105E-47C4-8678-5716587D38C7}" destId="{BAFAA6F5-D464-49E4-813A-91C00415B232}" srcOrd="0" destOrd="0" presId="urn:microsoft.com/office/officeart/2005/8/layout/orgChart1"/>
    <dgm:cxn modelId="{437768CE-1B7B-4E76-A4A5-AC9B340BAB0A}" type="presOf" srcId="{0A53D777-0987-4551-98E9-7D16EA7A92B9}" destId="{A2478206-5138-4ED7-B832-E07F05CC521C}" srcOrd="0" destOrd="0" presId="urn:microsoft.com/office/officeart/2005/8/layout/orgChart1"/>
    <dgm:cxn modelId="{ECEFF6CE-62D9-4CE4-BBF2-0097A197D763}" type="presOf" srcId="{6C5BC317-F561-408F-8932-88FAA18E3A7E}" destId="{2A97FA6C-0787-4FE4-A565-F71190106D04}" srcOrd="1" destOrd="0" presId="urn:microsoft.com/office/officeart/2005/8/layout/orgChart1"/>
    <dgm:cxn modelId="{A46D6FD1-1E71-4AFA-B3FB-553D3C42B489}" type="presOf" srcId="{D149E1E6-9491-4819-87F2-F162FE48278E}" destId="{DD870A2F-158B-43C6-83B7-7832D5C8B339}" srcOrd="0" destOrd="0" presId="urn:microsoft.com/office/officeart/2005/8/layout/orgChart1"/>
    <dgm:cxn modelId="{654619D2-0D48-47D3-B73D-40A50796AB68}" type="presOf" srcId="{7894B184-9D88-4D82-A03B-712B8E9FEEED}" destId="{9219E0CC-A180-4752-9CE9-F5028B7F0768}" srcOrd="1" destOrd="0" presId="urn:microsoft.com/office/officeart/2005/8/layout/orgChart1"/>
    <dgm:cxn modelId="{B0905AD8-CB61-4DE1-873A-8A72D024E52A}" type="presOf" srcId="{82CFC195-9BE5-453A-9088-6A9F1DBE424A}" destId="{D4694D66-C32B-45D1-BC85-727C27A06708}" srcOrd="0" destOrd="0" presId="urn:microsoft.com/office/officeart/2005/8/layout/orgChart1"/>
    <dgm:cxn modelId="{46DE36D9-3926-4FD1-8D0F-85945462E749}" srcId="{2BE49D57-3569-40E3-82F2-E0B03BF0A24D}" destId="{A603AB2C-0506-4A6F-892F-6C70FD40E91D}" srcOrd="1" destOrd="0" parTransId="{D72C1693-4137-4DDA-95CA-3D29F167EFD6}" sibTransId="{2896DD88-6080-4077-ACCB-102327C980E7}"/>
    <dgm:cxn modelId="{6735D8D9-AF07-4AB2-8ADF-545DC4B85CCA}" type="presOf" srcId="{7894B184-9D88-4D82-A03B-712B8E9FEEED}" destId="{6ECEB5FF-E4A7-4A31-94AD-768D4078FAD8}" srcOrd="0" destOrd="0" presId="urn:microsoft.com/office/officeart/2005/8/layout/orgChart1"/>
    <dgm:cxn modelId="{4EB307DD-DE42-4FB9-ABC3-39E66C9D29CA}" type="presOf" srcId="{2AFA285A-D10D-479C-AFE4-320D7500D96E}" destId="{2569A2C5-5B28-47AE-8343-F7AF307266DC}" srcOrd="0" destOrd="0" presId="urn:microsoft.com/office/officeart/2005/8/layout/orgChart1"/>
    <dgm:cxn modelId="{C3E816DD-D07F-4175-8A40-EEAFF44DD674}" srcId="{272573AE-22B5-4032-9ED5-97CE04B52FD7}" destId="{99CD1E0D-CA5F-4D1C-A4FD-C994978E1BED}" srcOrd="0" destOrd="0" parTransId="{8B17E975-9189-4E2E-8A37-21068132800F}" sibTransId="{A60854A4-D7AD-46FC-AF2E-F61F41802C9C}"/>
    <dgm:cxn modelId="{A287DCDE-9E9B-41A1-BCC3-C7E6D3EEF40E}" type="presOf" srcId="{D7B29DD5-BB7F-48F3-A45C-76EF950D5F4C}" destId="{3859ECB6-985D-41F1-80BD-4A78C6BE08A1}" srcOrd="0" destOrd="0" presId="urn:microsoft.com/office/officeart/2005/8/layout/orgChart1"/>
    <dgm:cxn modelId="{7B1503E3-B9A4-403B-93AD-CC51E25686B2}" type="presOf" srcId="{C2887DC2-9DB3-4A11-B836-8519D0E48C05}" destId="{7021EE0C-EFDF-40A1-B438-D173B3FFEE1E}" srcOrd="0" destOrd="0" presId="urn:microsoft.com/office/officeart/2005/8/layout/orgChart1"/>
    <dgm:cxn modelId="{CBBBD8EA-D2A3-4340-9458-C3941261AC6A}" type="presOf" srcId="{2BE49D57-3569-40E3-82F2-E0B03BF0A24D}" destId="{07F2AED9-6BA2-469C-BEFE-7934847188A3}" srcOrd="1" destOrd="0" presId="urn:microsoft.com/office/officeart/2005/8/layout/orgChart1"/>
    <dgm:cxn modelId="{EA1B53EC-DDCA-4BB4-B0A1-2BED3149728D}" srcId="{2BE49D57-3569-40E3-82F2-E0B03BF0A24D}" destId="{F0A9A41D-1C44-40C0-9387-6BE87C3EDDFB}" srcOrd="0" destOrd="0" parTransId="{A303A359-5021-4958-A02C-65CF4DC568D6}" sibTransId="{AB97E9E1-236B-4BA8-9E45-894A8F81291B}"/>
    <dgm:cxn modelId="{9C4D59F2-D81A-4049-B5AD-94265729BFFD}" srcId="{F0A9A41D-1C44-40C0-9387-6BE87C3EDDFB}" destId="{48948A27-40C2-416C-8D95-65366F3E7D54}" srcOrd="1" destOrd="0" parTransId="{2E02AB02-53AE-4F6C-B776-386B66CDBA49}" sibTransId="{CFABC22F-0431-4044-8489-56FC861514B0}"/>
    <dgm:cxn modelId="{8395CDF4-A8E2-4583-811C-297BE01CF255}" srcId="{272573AE-22B5-4032-9ED5-97CE04B52FD7}" destId="{7894B184-9D88-4D82-A03B-712B8E9FEEED}" srcOrd="1" destOrd="0" parTransId="{62C0C55C-A682-4CFA-99E1-CCD9C6C4EB25}" sibTransId="{C441F50C-3775-4D44-B3DE-B030799172B6}"/>
    <dgm:cxn modelId="{429FD1F8-8754-45C1-A099-A7513EC300D6}" type="presOf" srcId="{F0A9A41D-1C44-40C0-9387-6BE87C3EDDFB}" destId="{B20FEAFE-6EAB-4757-A0A9-52C638B080B4}" srcOrd="1" destOrd="0" presId="urn:microsoft.com/office/officeart/2005/8/layout/orgChart1"/>
    <dgm:cxn modelId="{65B9EBFC-D367-482A-A0D9-1A246B4983BE}" type="presOf" srcId="{48948A27-40C2-416C-8D95-65366F3E7D54}" destId="{3A36749E-87E0-433F-A377-0F1B9909F891}" srcOrd="1" destOrd="0" presId="urn:microsoft.com/office/officeart/2005/8/layout/orgChart1"/>
    <dgm:cxn modelId="{507A8BFE-32E0-4D81-B04B-B32FD16CCD5B}" srcId="{272573AE-22B5-4032-9ED5-97CE04B52FD7}" destId="{6EEDD9E7-BF0A-429F-BD7E-6EF34E523176}" srcOrd="5" destOrd="0" parTransId="{22AA5A8F-3F3A-4409-9E0A-203FC1E090C0}" sibTransId="{E3579BEB-EB39-416F-83EC-B70703D25372}"/>
    <dgm:cxn modelId="{EA5BC7B9-025C-42C5-85F2-F28D859D9D3E}" type="presParOf" srcId="{16DC5EEF-9162-4BF0-BD0F-AE2A85760080}" destId="{234781CE-8AFA-4D1B-A4A5-F62AA8C1173A}" srcOrd="0" destOrd="0" presId="urn:microsoft.com/office/officeart/2005/8/layout/orgChart1"/>
    <dgm:cxn modelId="{72EAF895-65EC-4305-BA81-B36369771AE5}" type="presParOf" srcId="{234781CE-8AFA-4D1B-A4A5-F62AA8C1173A}" destId="{B8446C36-9791-44F6-B1A8-6BF63073710B}" srcOrd="0" destOrd="0" presId="urn:microsoft.com/office/officeart/2005/8/layout/orgChart1"/>
    <dgm:cxn modelId="{529F0ADC-758B-4D34-8DF4-9C686E93FF80}" type="presParOf" srcId="{B8446C36-9791-44F6-B1A8-6BF63073710B}" destId="{B38F759E-8271-4FE5-97ED-33F87738E77A}" srcOrd="0" destOrd="0" presId="urn:microsoft.com/office/officeart/2005/8/layout/orgChart1"/>
    <dgm:cxn modelId="{C3ACC962-1D6D-4F7F-AFFE-10FE2C6A71D9}" type="presParOf" srcId="{B8446C36-9791-44F6-B1A8-6BF63073710B}" destId="{07F2AED9-6BA2-469C-BEFE-7934847188A3}" srcOrd="1" destOrd="0" presId="urn:microsoft.com/office/officeart/2005/8/layout/orgChart1"/>
    <dgm:cxn modelId="{76783BA6-A1DE-476A-B32E-25C40765289C}" type="presParOf" srcId="{234781CE-8AFA-4D1B-A4A5-F62AA8C1173A}" destId="{11880665-F947-418C-A086-12F5729EA43E}" srcOrd="1" destOrd="0" presId="urn:microsoft.com/office/officeart/2005/8/layout/orgChart1"/>
    <dgm:cxn modelId="{6F9B67AB-8C52-455A-B45E-4DEF1C6A7078}" type="presParOf" srcId="{11880665-F947-418C-A086-12F5729EA43E}" destId="{AB3B171B-1D61-4972-A5D5-0BBD87C1E566}" srcOrd="0" destOrd="0" presId="urn:microsoft.com/office/officeart/2005/8/layout/orgChart1"/>
    <dgm:cxn modelId="{4665333B-08F6-4D61-8601-9C9A16B71D15}" type="presParOf" srcId="{11880665-F947-418C-A086-12F5729EA43E}" destId="{5E5A80C7-E859-44F8-9A3E-4A8CB1B4E118}" srcOrd="1" destOrd="0" presId="urn:microsoft.com/office/officeart/2005/8/layout/orgChart1"/>
    <dgm:cxn modelId="{00934E69-C25C-49FB-A98A-BE9B104FE424}" type="presParOf" srcId="{5E5A80C7-E859-44F8-9A3E-4A8CB1B4E118}" destId="{D9471328-4CE4-497B-B255-135ECAC7AB46}" srcOrd="0" destOrd="0" presId="urn:microsoft.com/office/officeart/2005/8/layout/orgChart1"/>
    <dgm:cxn modelId="{644F35CB-A2DE-4669-8A02-E984A52C9ED2}" type="presParOf" srcId="{D9471328-4CE4-497B-B255-135ECAC7AB46}" destId="{BF61286E-93BB-4EAE-9A1A-544E301261A5}" srcOrd="0" destOrd="0" presId="urn:microsoft.com/office/officeart/2005/8/layout/orgChart1"/>
    <dgm:cxn modelId="{7D103F67-6C45-43CD-985E-F2E0DC22EC63}" type="presParOf" srcId="{D9471328-4CE4-497B-B255-135ECAC7AB46}" destId="{B20FEAFE-6EAB-4757-A0A9-52C638B080B4}" srcOrd="1" destOrd="0" presId="urn:microsoft.com/office/officeart/2005/8/layout/orgChart1"/>
    <dgm:cxn modelId="{467A0B26-7094-42E2-8097-0BA28B7D273B}" type="presParOf" srcId="{5E5A80C7-E859-44F8-9A3E-4A8CB1B4E118}" destId="{9A006C46-E95F-443E-A9CB-B230802092C8}" srcOrd="1" destOrd="0" presId="urn:microsoft.com/office/officeart/2005/8/layout/orgChart1"/>
    <dgm:cxn modelId="{7BCA38A2-3585-4AC2-9D8F-9D25E5B6EEAF}" type="presParOf" srcId="{9A006C46-E95F-443E-A9CB-B230802092C8}" destId="{A84BC5C5-2422-4069-A3EC-9737CBC46ED7}" srcOrd="0" destOrd="0" presId="urn:microsoft.com/office/officeart/2005/8/layout/orgChart1"/>
    <dgm:cxn modelId="{99ED9F40-61A6-44F8-932E-6313647BF52F}" type="presParOf" srcId="{9A006C46-E95F-443E-A9CB-B230802092C8}" destId="{129A1E1E-72A6-416C-8208-646D5F4639E8}" srcOrd="1" destOrd="0" presId="urn:microsoft.com/office/officeart/2005/8/layout/orgChart1"/>
    <dgm:cxn modelId="{C3DDDDB0-B7A5-4CDC-98CE-9B9EBA83694D}" type="presParOf" srcId="{129A1E1E-72A6-416C-8208-646D5F4639E8}" destId="{52A3F1D2-2578-481B-8DB2-9B1EB66C210A}" srcOrd="0" destOrd="0" presId="urn:microsoft.com/office/officeart/2005/8/layout/orgChart1"/>
    <dgm:cxn modelId="{3CF6DEDD-3DEA-4338-8F08-D05823F927F5}" type="presParOf" srcId="{52A3F1D2-2578-481B-8DB2-9B1EB66C210A}" destId="{CEF4F381-A537-41BA-BEBC-EF42D9E2C9B6}" srcOrd="0" destOrd="0" presId="urn:microsoft.com/office/officeart/2005/8/layout/orgChart1"/>
    <dgm:cxn modelId="{7F5EFBAF-E57A-4404-9797-C2BAC7CCB9F2}" type="presParOf" srcId="{52A3F1D2-2578-481B-8DB2-9B1EB66C210A}" destId="{2A97FA6C-0787-4FE4-A565-F71190106D04}" srcOrd="1" destOrd="0" presId="urn:microsoft.com/office/officeart/2005/8/layout/orgChart1"/>
    <dgm:cxn modelId="{8DD4FE61-5C91-4727-982C-27D8DBB8EC18}" type="presParOf" srcId="{129A1E1E-72A6-416C-8208-646D5F4639E8}" destId="{4DBC8E0E-6FFD-40D0-8419-508F186D43BE}" srcOrd="1" destOrd="0" presId="urn:microsoft.com/office/officeart/2005/8/layout/orgChart1"/>
    <dgm:cxn modelId="{1749AFC0-65AE-4983-99B0-8D0E06F73819}" type="presParOf" srcId="{129A1E1E-72A6-416C-8208-646D5F4639E8}" destId="{2B9D335C-343A-4E75-A4C9-78EACF38145B}" srcOrd="2" destOrd="0" presId="urn:microsoft.com/office/officeart/2005/8/layout/orgChart1"/>
    <dgm:cxn modelId="{51D2F48D-F8FD-417B-86B7-88916DB63737}" type="presParOf" srcId="{9A006C46-E95F-443E-A9CB-B230802092C8}" destId="{3CCB1D2C-F4D4-4FC3-93C3-3437A6CBCF3A}" srcOrd="2" destOrd="0" presId="urn:microsoft.com/office/officeart/2005/8/layout/orgChart1"/>
    <dgm:cxn modelId="{7542BA85-7DD8-403E-971B-94DCC2E8DB13}" type="presParOf" srcId="{9A006C46-E95F-443E-A9CB-B230802092C8}" destId="{B8596302-E031-4014-8DFA-46D8650659A2}" srcOrd="3" destOrd="0" presId="urn:microsoft.com/office/officeart/2005/8/layout/orgChart1"/>
    <dgm:cxn modelId="{48A9C157-F949-4E2B-8082-33EBBDF27272}" type="presParOf" srcId="{B8596302-E031-4014-8DFA-46D8650659A2}" destId="{BC867B81-7172-4B81-A019-2209D6B7405F}" srcOrd="0" destOrd="0" presId="urn:microsoft.com/office/officeart/2005/8/layout/orgChart1"/>
    <dgm:cxn modelId="{2883DE60-BB25-4FCF-95B0-831CD3FD212C}" type="presParOf" srcId="{BC867B81-7172-4B81-A019-2209D6B7405F}" destId="{E307D052-913A-415C-8695-C4852FA33DC0}" srcOrd="0" destOrd="0" presId="urn:microsoft.com/office/officeart/2005/8/layout/orgChart1"/>
    <dgm:cxn modelId="{B61DF335-6B69-44A9-AC22-FB9694175A4F}" type="presParOf" srcId="{BC867B81-7172-4B81-A019-2209D6B7405F}" destId="{3A36749E-87E0-433F-A377-0F1B9909F891}" srcOrd="1" destOrd="0" presId="urn:microsoft.com/office/officeart/2005/8/layout/orgChart1"/>
    <dgm:cxn modelId="{727111E6-FC26-47AA-8270-C4810233C60F}" type="presParOf" srcId="{B8596302-E031-4014-8DFA-46D8650659A2}" destId="{D5FB41A8-F7CF-40A2-9D11-BF0BD03C0921}" srcOrd="1" destOrd="0" presId="urn:microsoft.com/office/officeart/2005/8/layout/orgChart1"/>
    <dgm:cxn modelId="{588F9D98-BB70-4496-994F-D1CFC94A2EE1}" type="presParOf" srcId="{B8596302-E031-4014-8DFA-46D8650659A2}" destId="{638A6132-1EF5-437F-988A-3A8BA2122AAB}" srcOrd="2" destOrd="0" presId="urn:microsoft.com/office/officeart/2005/8/layout/orgChart1"/>
    <dgm:cxn modelId="{4DBA44B1-2586-43E0-BC51-BBFB84B53019}" type="presParOf" srcId="{5E5A80C7-E859-44F8-9A3E-4A8CB1B4E118}" destId="{A5068451-1071-4705-A0C9-B7DF293CB3B9}" srcOrd="2" destOrd="0" presId="urn:microsoft.com/office/officeart/2005/8/layout/orgChart1"/>
    <dgm:cxn modelId="{A04EABCD-C193-49AC-B589-89CA418F21DF}" type="presParOf" srcId="{11880665-F947-418C-A086-12F5729EA43E}" destId="{DCBA4348-E30A-43E3-B855-91F3FEB26E57}" srcOrd="2" destOrd="0" presId="urn:microsoft.com/office/officeart/2005/8/layout/orgChart1"/>
    <dgm:cxn modelId="{F3924725-A0D5-4A8F-ABE6-CE5676FB46CF}" type="presParOf" srcId="{11880665-F947-418C-A086-12F5729EA43E}" destId="{FC63FBF6-FAF6-4525-A3E1-B132883616C8}" srcOrd="3" destOrd="0" presId="urn:microsoft.com/office/officeart/2005/8/layout/orgChart1"/>
    <dgm:cxn modelId="{F77BFF09-67E3-4CA3-8873-32018B4AD3C4}" type="presParOf" srcId="{FC63FBF6-FAF6-4525-A3E1-B132883616C8}" destId="{D104A6C0-575D-46C3-8F5A-123F5CB965D1}" srcOrd="0" destOrd="0" presId="urn:microsoft.com/office/officeart/2005/8/layout/orgChart1"/>
    <dgm:cxn modelId="{787FBE58-269D-40C9-A497-20B53A5CE47E}" type="presParOf" srcId="{D104A6C0-575D-46C3-8F5A-123F5CB965D1}" destId="{C56A33E5-57C8-44E2-B138-C8A4BE347C8B}" srcOrd="0" destOrd="0" presId="urn:microsoft.com/office/officeart/2005/8/layout/orgChart1"/>
    <dgm:cxn modelId="{AAA92EF6-E454-401E-8262-8A18954BE14C}" type="presParOf" srcId="{D104A6C0-575D-46C3-8F5A-123F5CB965D1}" destId="{8D829942-6B68-43E3-A6A5-530F4FEABA7B}" srcOrd="1" destOrd="0" presId="urn:microsoft.com/office/officeart/2005/8/layout/orgChart1"/>
    <dgm:cxn modelId="{D79C6EE5-DBD0-487B-872D-2926194EF5B5}" type="presParOf" srcId="{FC63FBF6-FAF6-4525-A3E1-B132883616C8}" destId="{81E9F962-0BD9-415D-8BD9-22355643D03C}" srcOrd="1" destOrd="0" presId="urn:microsoft.com/office/officeart/2005/8/layout/orgChart1"/>
    <dgm:cxn modelId="{EE2BB395-6D15-4388-9E00-096D82E835D5}" type="presParOf" srcId="{81E9F962-0BD9-415D-8BD9-22355643D03C}" destId="{449B2DE4-DFBC-4063-AC16-CE32540B9E3B}" srcOrd="0" destOrd="0" presId="urn:microsoft.com/office/officeart/2005/8/layout/orgChart1"/>
    <dgm:cxn modelId="{E7036253-AEE9-4FF4-9185-8D5F8035BC76}" type="presParOf" srcId="{81E9F962-0BD9-415D-8BD9-22355643D03C}" destId="{F6E29019-7570-4C6D-A335-B9FCC804FC0A}" srcOrd="1" destOrd="0" presId="urn:microsoft.com/office/officeart/2005/8/layout/orgChart1"/>
    <dgm:cxn modelId="{DB5BCB0C-07EF-4B90-A683-9059D131B1CE}" type="presParOf" srcId="{F6E29019-7570-4C6D-A335-B9FCC804FC0A}" destId="{5E53CD9E-8B70-49F6-AF87-D4E34101C317}" srcOrd="0" destOrd="0" presId="urn:microsoft.com/office/officeart/2005/8/layout/orgChart1"/>
    <dgm:cxn modelId="{667F8153-CF81-48D9-93ED-161D86B4A52E}" type="presParOf" srcId="{5E53CD9E-8B70-49F6-AF87-D4E34101C317}" destId="{B57487FD-5523-44D9-8E56-01CCCE8E979C}" srcOrd="0" destOrd="0" presId="urn:microsoft.com/office/officeart/2005/8/layout/orgChart1"/>
    <dgm:cxn modelId="{19B6448A-4833-4C72-A6A0-21D22BA0685D}" type="presParOf" srcId="{5E53CD9E-8B70-49F6-AF87-D4E34101C317}" destId="{652E08E5-76A7-4A65-98A9-63F0A01C5056}" srcOrd="1" destOrd="0" presId="urn:microsoft.com/office/officeart/2005/8/layout/orgChart1"/>
    <dgm:cxn modelId="{5434A8E0-6163-44A9-892F-A690DBDF4230}" type="presParOf" srcId="{F6E29019-7570-4C6D-A335-B9FCC804FC0A}" destId="{038BF0C6-0EF2-4A3B-B2DA-8C694ED984C3}" srcOrd="1" destOrd="0" presId="urn:microsoft.com/office/officeart/2005/8/layout/orgChart1"/>
    <dgm:cxn modelId="{00A9172C-3776-4605-BC79-D2DDEE856A92}" type="presParOf" srcId="{038BF0C6-0EF2-4A3B-B2DA-8C694ED984C3}" destId="{D4694D66-C32B-45D1-BC85-727C27A06708}" srcOrd="0" destOrd="0" presId="urn:microsoft.com/office/officeart/2005/8/layout/orgChart1"/>
    <dgm:cxn modelId="{0AD84168-8315-48B7-8B5B-D4093A567AB0}" type="presParOf" srcId="{038BF0C6-0EF2-4A3B-B2DA-8C694ED984C3}" destId="{6A123CC4-2F5D-4B80-974C-C05AB7E6E409}" srcOrd="1" destOrd="0" presId="urn:microsoft.com/office/officeart/2005/8/layout/orgChart1"/>
    <dgm:cxn modelId="{D61C80F5-F7D2-4A31-A92B-C4A6289528EE}" type="presParOf" srcId="{6A123CC4-2F5D-4B80-974C-C05AB7E6E409}" destId="{CED13639-E29D-48B1-8093-B6AFA362C4CF}" srcOrd="0" destOrd="0" presId="urn:microsoft.com/office/officeart/2005/8/layout/orgChart1"/>
    <dgm:cxn modelId="{DA3FDADF-D8E3-4D57-8BD3-706A75515B3F}" type="presParOf" srcId="{CED13639-E29D-48B1-8093-B6AFA362C4CF}" destId="{9BF88ECE-1DBE-40E1-B1BC-4A95175788BA}" srcOrd="0" destOrd="0" presId="urn:microsoft.com/office/officeart/2005/8/layout/orgChart1"/>
    <dgm:cxn modelId="{FEDA907F-A941-4710-8BF7-7D47EDBFC556}" type="presParOf" srcId="{CED13639-E29D-48B1-8093-B6AFA362C4CF}" destId="{65E39389-099F-443F-B767-648F1456D937}" srcOrd="1" destOrd="0" presId="urn:microsoft.com/office/officeart/2005/8/layout/orgChart1"/>
    <dgm:cxn modelId="{C5547FA6-523A-4685-AEAB-32314D2C7ADE}" type="presParOf" srcId="{6A123CC4-2F5D-4B80-974C-C05AB7E6E409}" destId="{F1A97C74-348B-4BFA-95C7-108575B68914}" srcOrd="1" destOrd="0" presId="urn:microsoft.com/office/officeart/2005/8/layout/orgChart1"/>
    <dgm:cxn modelId="{243CE09D-E5F0-4E7C-9B75-1F219CC74490}" type="presParOf" srcId="{6A123CC4-2F5D-4B80-974C-C05AB7E6E409}" destId="{4F6C4544-30C7-4051-A503-4BEC6B54AEAD}" srcOrd="2" destOrd="0" presId="urn:microsoft.com/office/officeart/2005/8/layout/orgChart1"/>
    <dgm:cxn modelId="{79F8FFDD-E8BA-49CA-B71B-D62346611E45}" type="presParOf" srcId="{038BF0C6-0EF2-4A3B-B2DA-8C694ED984C3}" destId="{75AC163F-B936-43A6-A24C-1110E24860CE}" srcOrd="2" destOrd="0" presId="urn:microsoft.com/office/officeart/2005/8/layout/orgChart1"/>
    <dgm:cxn modelId="{FE3AE368-42E4-4AB0-9012-605C8BBD3E0B}" type="presParOf" srcId="{038BF0C6-0EF2-4A3B-B2DA-8C694ED984C3}" destId="{E8FC336D-9A6D-48B3-A11E-D40E6D9ACA65}" srcOrd="3" destOrd="0" presId="urn:microsoft.com/office/officeart/2005/8/layout/orgChart1"/>
    <dgm:cxn modelId="{601A1F16-17A2-4610-80CB-7118EAE60EEA}" type="presParOf" srcId="{E8FC336D-9A6D-48B3-A11E-D40E6D9ACA65}" destId="{C94005D0-EBFA-4C76-9FBD-365DC5733E48}" srcOrd="0" destOrd="0" presId="urn:microsoft.com/office/officeart/2005/8/layout/orgChart1"/>
    <dgm:cxn modelId="{60F4D25E-9DF3-4B30-98C1-DDDA36D0A4C3}" type="presParOf" srcId="{C94005D0-EBFA-4C76-9FBD-365DC5733E48}" destId="{DD870A2F-158B-43C6-83B7-7832D5C8B339}" srcOrd="0" destOrd="0" presId="urn:microsoft.com/office/officeart/2005/8/layout/orgChart1"/>
    <dgm:cxn modelId="{30E67013-D8C1-4CB5-8070-565DECEBC38B}" type="presParOf" srcId="{C94005D0-EBFA-4C76-9FBD-365DC5733E48}" destId="{60B01947-8FA5-41CB-8830-C3EB69AAED6C}" srcOrd="1" destOrd="0" presId="urn:microsoft.com/office/officeart/2005/8/layout/orgChart1"/>
    <dgm:cxn modelId="{558E8607-3792-4A7C-ABC2-EF59F8AF582B}" type="presParOf" srcId="{E8FC336D-9A6D-48B3-A11E-D40E6D9ACA65}" destId="{4F0EFDD3-6874-4186-8FF9-7992D22C5094}" srcOrd="1" destOrd="0" presId="urn:microsoft.com/office/officeart/2005/8/layout/orgChart1"/>
    <dgm:cxn modelId="{003569F9-B657-43ED-9F5C-FB8A974936F3}" type="presParOf" srcId="{E8FC336D-9A6D-48B3-A11E-D40E6D9ACA65}" destId="{EE150AA8-EFA1-4335-83D4-685E35F3530A}" srcOrd="2" destOrd="0" presId="urn:microsoft.com/office/officeart/2005/8/layout/orgChart1"/>
    <dgm:cxn modelId="{974159FD-9B6F-40AF-8BA2-A5774919CFDC}" type="presParOf" srcId="{038BF0C6-0EF2-4A3B-B2DA-8C694ED984C3}" destId="{1901CD40-CE15-4B10-BC0A-4A7F06926CD1}" srcOrd="4" destOrd="0" presId="urn:microsoft.com/office/officeart/2005/8/layout/orgChart1"/>
    <dgm:cxn modelId="{0F2613FA-76F0-4A3C-9CE6-BD18FCE2DAF8}" type="presParOf" srcId="{038BF0C6-0EF2-4A3B-B2DA-8C694ED984C3}" destId="{CF471E8B-8600-4B17-B7F2-E9FA333F55E8}" srcOrd="5" destOrd="0" presId="urn:microsoft.com/office/officeart/2005/8/layout/orgChart1"/>
    <dgm:cxn modelId="{9A6DA365-9DCF-48F7-B5DA-3CB168135845}" type="presParOf" srcId="{CF471E8B-8600-4B17-B7F2-E9FA333F55E8}" destId="{C6855B26-04D6-47D1-B0BB-E2F1A972A294}" srcOrd="0" destOrd="0" presId="urn:microsoft.com/office/officeart/2005/8/layout/orgChart1"/>
    <dgm:cxn modelId="{BE275F0E-0B09-44A8-9846-A8D3B5396B9D}" type="presParOf" srcId="{C6855B26-04D6-47D1-B0BB-E2F1A972A294}" destId="{4CB79609-69C4-4B8D-A414-CE8971B39BBD}" srcOrd="0" destOrd="0" presId="urn:microsoft.com/office/officeart/2005/8/layout/orgChart1"/>
    <dgm:cxn modelId="{4E8B93A2-8D49-48FD-9FB9-1FA26427281D}" type="presParOf" srcId="{C6855B26-04D6-47D1-B0BB-E2F1A972A294}" destId="{9622B9F4-03FF-4860-BFFD-4C6F6E39D0DD}" srcOrd="1" destOrd="0" presId="urn:microsoft.com/office/officeart/2005/8/layout/orgChart1"/>
    <dgm:cxn modelId="{F4F16209-A72F-49FE-8347-AA071EC568F1}" type="presParOf" srcId="{CF471E8B-8600-4B17-B7F2-E9FA333F55E8}" destId="{687485B3-2538-4D4D-A100-9A1A27A04405}" srcOrd="1" destOrd="0" presId="urn:microsoft.com/office/officeart/2005/8/layout/orgChart1"/>
    <dgm:cxn modelId="{A144B2D4-0F93-4EFC-B7D8-BA8335CA9ADE}" type="presParOf" srcId="{CF471E8B-8600-4B17-B7F2-E9FA333F55E8}" destId="{0E818ECA-81D0-48F3-877A-3F1186B6D109}" srcOrd="2" destOrd="0" presId="urn:microsoft.com/office/officeart/2005/8/layout/orgChart1"/>
    <dgm:cxn modelId="{00DD3FC5-4602-4225-A73B-91CC5F4EA5CB}" type="presParOf" srcId="{F6E29019-7570-4C6D-A335-B9FCC804FC0A}" destId="{F1E5E3AB-97C0-464F-902E-2CAE8EC32E08}" srcOrd="2" destOrd="0" presId="urn:microsoft.com/office/officeart/2005/8/layout/orgChart1"/>
    <dgm:cxn modelId="{B016DA8E-780B-408B-82A3-DA8FCC5F25EB}" type="presParOf" srcId="{81E9F962-0BD9-415D-8BD9-22355643D03C}" destId="{3859ECB6-985D-41F1-80BD-4A78C6BE08A1}" srcOrd="2" destOrd="0" presId="urn:microsoft.com/office/officeart/2005/8/layout/orgChart1"/>
    <dgm:cxn modelId="{AD456BF9-B5E3-46FF-913B-B66EEC8554C8}" type="presParOf" srcId="{81E9F962-0BD9-415D-8BD9-22355643D03C}" destId="{C0421ECB-A3A2-484A-B0D8-8B0C72A21629}" srcOrd="3" destOrd="0" presId="urn:microsoft.com/office/officeart/2005/8/layout/orgChart1"/>
    <dgm:cxn modelId="{78A42D3D-B493-4F55-BD69-EFB115C40A98}" type="presParOf" srcId="{C0421ECB-A3A2-484A-B0D8-8B0C72A21629}" destId="{2C044472-F814-4B52-8C17-B13F31F597C8}" srcOrd="0" destOrd="0" presId="urn:microsoft.com/office/officeart/2005/8/layout/orgChart1"/>
    <dgm:cxn modelId="{E561B489-76BF-4A9D-8F8F-EC8C1A16EBF6}" type="presParOf" srcId="{2C044472-F814-4B52-8C17-B13F31F597C8}" destId="{8195DBFD-BCC6-4F2E-AF73-852065A71F60}" srcOrd="0" destOrd="0" presId="urn:microsoft.com/office/officeart/2005/8/layout/orgChart1"/>
    <dgm:cxn modelId="{920A6172-9B56-44D9-9B05-643D98F18CC2}" type="presParOf" srcId="{2C044472-F814-4B52-8C17-B13F31F597C8}" destId="{19C38043-2798-4557-80F6-58E20EA300FF}" srcOrd="1" destOrd="0" presId="urn:microsoft.com/office/officeart/2005/8/layout/orgChart1"/>
    <dgm:cxn modelId="{EC2017A2-2BAA-4663-8EFF-4116B42DA0C5}" type="presParOf" srcId="{C0421ECB-A3A2-484A-B0D8-8B0C72A21629}" destId="{D79C3735-C063-4AF1-9EE9-5AD2D80B2F6A}" srcOrd="1" destOrd="0" presId="urn:microsoft.com/office/officeart/2005/8/layout/orgChart1"/>
    <dgm:cxn modelId="{EF9A2ACD-B004-4FE5-84EC-0C056FD474FB}" type="presParOf" srcId="{C0421ECB-A3A2-484A-B0D8-8B0C72A21629}" destId="{E28BD777-CED5-43EE-B63C-29D7E0322B01}" srcOrd="2" destOrd="0" presId="urn:microsoft.com/office/officeart/2005/8/layout/orgChart1"/>
    <dgm:cxn modelId="{46F00678-9D42-4FF8-B119-EA3703168912}" type="presParOf" srcId="{81E9F962-0BD9-415D-8BD9-22355643D03C}" destId="{A2478206-5138-4ED7-B832-E07F05CC521C}" srcOrd="4" destOrd="0" presId="urn:microsoft.com/office/officeart/2005/8/layout/orgChart1"/>
    <dgm:cxn modelId="{065A511B-EA7C-40E5-8D6E-6CD0A818A83C}" type="presParOf" srcId="{81E9F962-0BD9-415D-8BD9-22355643D03C}" destId="{24AC571B-524B-4346-AE86-5EDFF3D8A39E}" srcOrd="5" destOrd="0" presId="urn:microsoft.com/office/officeart/2005/8/layout/orgChart1"/>
    <dgm:cxn modelId="{60A220B7-505E-44FE-A822-DEA5F491578F}" type="presParOf" srcId="{24AC571B-524B-4346-AE86-5EDFF3D8A39E}" destId="{75A7B1B3-FAF1-4CCA-A44C-702934984F07}" srcOrd="0" destOrd="0" presId="urn:microsoft.com/office/officeart/2005/8/layout/orgChart1"/>
    <dgm:cxn modelId="{0A798B2C-ADF6-46DA-AC9D-A4E069E0098C}" type="presParOf" srcId="{75A7B1B3-FAF1-4CCA-A44C-702934984F07}" destId="{40F9B695-84D4-4016-8758-DBA2F143C949}" srcOrd="0" destOrd="0" presId="urn:microsoft.com/office/officeart/2005/8/layout/orgChart1"/>
    <dgm:cxn modelId="{A851A078-66AC-408B-8DB0-8C550A1A1FE2}" type="presParOf" srcId="{75A7B1B3-FAF1-4CCA-A44C-702934984F07}" destId="{77D58447-9E6E-4507-9221-958518A40FE0}" srcOrd="1" destOrd="0" presId="urn:microsoft.com/office/officeart/2005/8/layout/orgChart1"/>
    <dgm:cxn modelId="{E9F8E398-E337-4F60-A1AD-78160784CF0E}" type="presParOf" srcId="{24AC571B-524B-4346-AE86-5EDFF3D8A39E}" destId="{CA0B9BEC-2733-43D4-BC87-6E629AF2C98B}" srcOrd="1" destOrd="0" presId="urn:microsoft.com/office/officeart/2005/8/layout/orgChart1"/>
    <dgm:cxn modelId="{4374DBB1-6089-47D0-93D2-7AEBA146D9AC}" type="presParOf" srcId="{24AC571B-524B-4346-AE86-5EDFF3D8A39E}" destId="{88FF0DD5-2077-4E77-9F77-640B00B5B61A}" srcOrd="2" destOrd="0" presId="urn:microsoft.com/office/officeart/2005/8/layout/orgChart1"/>
    <dgm:cxn modelId="{F915FA14-217A-4C6F-9097-A01CB780A53E}" type="presParOf" srcId="{FC63FBF6-FAF6-4525-A3E1-B132883616C8}" destId="{6EBD59A8-4FCA-43F2-8D61-9182547397E8}" srcOrd="2" destOrd="0" presId="urn:microsoft.com/office/officeart/2005/8/layout/orgChart1"/>
    <dgm:cxn modelId="{60487188-9931-483A-B937-A0B3883710C0}" type="presParOf" srcId="{11880665-F947-418C-A086-12F5729EA43E}" destId="{1D958294-8449-4CF0-B731-A0E4A602F9FB}" srcOrd="4" destOrd="0" presId="urn:microsoft.com/office/officeart/2005/8/layout/orgChart1"/>
    <dgm:cxn modelId="{2F06FD84-EE14-4953-BD08-B06864C1BB05}" type="presParOf" srcId="{11880665-F947-418C-A086-12F5729EA43E}" destId="{EC548C02-2233-4B7E-BD48-68C004701398}" srcOrd="5" destOrd="0" presId="urn:microsoft.com/office/officeart/2005/8/layout/orgChart1"/>
    <dgm:cxn modelId="{9E1C9CB4-1606-4A1A-A176-F6DE67557BC8}" type="presParOf" srcId="{EC548C02-2233-4B7E-BD48-68C004701398}" destId="{0F4F4B48-3B54-40E2-98B2-99EC1AA97C74}" srcOrd="0" destOrd="0" presId="urn:microsoft.com/office/officeart/2005/8/layout/orgChart1"/>
    <dgm:cxn modelId="{4131A146-5D51-4B3F-8C2F-C1E4685A6EE4}" type="presParOf" srcId="{0F4F4B48-3B54-40E2-98B2-99EC1AA97C74}" destId="{7A154F99-B982-4E19-81C7-DD5DD68CA33D}" srcOrd="0" destOrd="0" presId="urn:microsoft.com/office/officeart/2005/8/layout/orgChart1"/>
    <dgm:cxn modelId="{919C5E74-0136-4918-B78F-0DB1855487C9}" type="presParOf" srcId="{0F4F4B48-3B54-40E2-98B2-99EC1AA97C74}" destId="{1736EEDD-C880-4BD7-8D07-7B5DD7D939CA}" srcOrd="1" destOrd="0" presId="urn:microsoft.com/office/officeart/2005/8/layout/orgChart1"/>
    <dgm:cxn modelId="{2976BE6D-73BF-4A81-9B49-EA8CF04864FD}" type="presParOf" srcId="{EC548C02-2233-4B7E-BD48-68C004701398}" destId="{2F6E6AD4-72A0-427B-BC0E-B9C29EA7237F}" srcOrd="1" destOrd="0" presId="urn:microsoft.com/office/officeart/2005/8/layout/orgChart1"/>
    <dgm:cxn modelId="{961A5763-DD69-47BF-A20C-3247208B4C21}" type="presParOf" srcId="{2F6E6AD4-72A0-427B-BC0E-B9C29EA7237F}" destId="{27774029-AEDE-4A91-837E-0F5EB734025A}" srcOrd="0" destOrd="0" presId="urn:microsoft.com/office/officeart/2005/8/layout/orgChart1"/>
    <dgm:cxn modelId="{36DAA592-011E-4BE5-8593-4E863CE4213E}" type="presParOf" srcId="{2F6E6AD4-72A0-427B-BC0E-B9C29EA7237F}" destId="{8D763CA9-23B7-48BA-BC84-23F9B6FE6324}" srcOrd="1" destOrd="0" presId="urn:microsoft.com/office/officeart/2005/8/layout/orgChart1"/>
    <dgm:cxn modelId="{CDD78BD5-8A4B-4C73-8CAE-3C5D3A677004}" type="presParOf" srcId="{8D763CA9-23B7-48BA-BC84-23F9B6FE6324}" destId="{A97FB3BE-55DF-497E-89FF-D38D8BD5228F}" srcOrd="0" destOrd="0" presId="urn:microsoft.com/office/officeart/2005/8/layout/orgChart1"/>
    <dgm:cxn modelId="{2BD90D08-EBED-476B-AB57-E86543B9C69D}" type="presParOf" srcId="{A97FB3BE-55DF-497E-89FF-D38D8BD5228F}" destId="{BAFAA6F5-D464-49E4-813A-91C00415B232}" srcOrd="0" destOrd="0" presId="urn:microsoft.com/office/officeart/2005/8/layout/orgChart1"/>
    <dgm:cxn modelId="{D82E6619-BAC2-4D02-9E8C-ADF5C58F637D}" type="presParOf" srcId="{A97FB3BE-55DF-497E-89FF-D38D8BD5228F}" destId="{42A5DD47-6235-4D09-9F25-EB74C5645517}" srcOrd="1" destOrd="0" presId="urn:microsoft.com/office/officeart/2005/8/layout/orgChart1"/>
    <dgm:cxn modelId="{1CB35E1F-49A1-4472-9355-70A982C742FA}" type="presParOf" srcId="{8D763CA9-23B7-48BA-BC84-23F9B6FE6324}" destId="{313690F4-8518-468D-A0FF-2B531B89672E}" srcOrd="1" destOrd="0" presId="urn:microsoft.com/office/officeart/2005/8/layout/orgChart1"/>
    <dgm:cxn modelId="{08987710-2049-4E40-BBDF-009CDCC176F1}" type="presParOf" srcId="{8D763CA9-23B7-48BA-BC84-23F9B6FE6324}" destId="{344D607A-307D-4ADC-91D6-DB9CB2D191BD}" srcOrd="2" destOrd="0" presId="urn:microsoft.com/office/officeart/2005/8/layout/orgChart1"/>
    <dgm:cxn modelId="{51B6E8DC-940D-4368-AC18-B1C9F051ED53}" type="presParOf" srcId="{2F6E6AD4-72A0-427B-BC0E-B9C29EA7237F}" destId="{7021EE0C-EFDF-40A1-B438-D173B3FFEE1E}" srcOrd="2" destOrd="0" presId="urn:microsoft.com/office/officeart/2005/8/layout/orgChart1"/>
    <dgm:cxn modelId="{5708CEBD-144A-43CD-BED8-3412B6021881}" type="presParOf" srcId="{2F6E6AD4-72A0-427B-BC0E-B9C29EA7237F}" destId="{52C4C6EC-2925-4F46-9DC4-B7417BB5A9CD}" srcOrd="3" destOrd="0" presId="urn:microsoft.com/office/officeart/2005/8/layout/orgChart1"/>
    <dgm:cxn modelId="{AE9122B4-6703-4378-BDD4-D8672B8DB5AC}" type="presParOf" srcId="{52C4C6EC-2925-4F46-9DC4-B7417BB5A9CD}" destId="{491D03A3-C063-4B27-B413-4713A39F2C9D}" srcOrd="0" destOrd="0" presId="urn:microsoft.com/office/officeart/2005/8/layout/orgChart1"/>
    <dgm:cxn modelId="{06F4722F-325D-485B-98F5-7E518315A918}" type="presParOf" srcId="{491D03A3-C063-4B27-B413-4713A39F2C9D}" destId="{55E79512-6A5D-4DDE-95C5-307ECF5752CB}" srcOrd="0" destOrd="0" presId="urn:microsoft.com/office/officeart/2005/8/layout/orgChart1"/>
    <dgm:cxn modelId="{82D65A42-004A-4766-8C54-DC5B2EF67E8E}" type="presParOf" srcId="{491D03A3-C063-4B27-B413-4713A39F2C9D}" destId="{7B6C2034-0EE3-4FB7-ADE4-5F3AA2B058FC}" srcOrd="1" destOrd="0" presId="urn:microsoft.com/office/officeart/2005/8/layout/orgChart1"/>
    <dgm:cxn modelId="{370D452B-B39F-49D8-BC0F-6A82CA25CAA3}" type="presParOf" srcId="{52C4C6EC-2925-4F46-9DC4-B7417BB5A9CD}" destId="{4B6EFFD7-5B97-466E-B926-4E40E092941E}" srcOrd="1" destOrd="0" presId="urn:microsoft.com/office/officeart/2005/8/layout/orgChart1"/>
    <dgm:cxn modelId="{97FE188F-5F6A-4298-B971-58B76CD3C209}" type="presParOf" srcId="{52C4C6EC-2925-4F46-9DC4-B7417BB5A9CD}" destId="{0A74FFD8-1885-4BB5-BC80-B10E11930FE8}" srcOrd="2" destOrd="0" presId="urn:microsoft.com/office/officeart/2005/8/layout/orgChart1"/>
    <dgm:cxn modelId="{D74589AB-5F47-4775-8AA9-776F234B5381}" type="presParOf" srcId="{EC548C02-2233-4B7E-BD48-68C004701398}" destId="{1963DF93-FD57-4595-9A06-D869041940B4}" srcOrd="2" destOrd="0" presId="urn:microsoft.com/office/officeart/2005/8/layout/orgChart1"/>
    <dgm:cxn modelId="{1D560EFC-DB12-4DC6-B4BB-2BFCA6A2D0B9}" type="presParOf" srcId="{11880665-F947-418C-A086-12F5729EA43E}" destId="{60B19A90-9696-41B6-8D5A-46AE1721E2BA}" srcOrd="6" destOrd="0" presId="urn:microsoft.com/office/officeart/2005/8/layout/orgChart1"/>
    <dgm:cxn modelId="{341458FE-D140-4076-90E7-AE7814974DA0}" type="presParOf" srcId="{11880665-F947-418C-A086-12F5729EA43E}" destId="{28969577-4C74-421F-B0CB-DEF378C86EEA}" srcOrd="7" destOrd="0" presId="urn:microsoft.com/office/officeart/2005/8/layout/orgChart1"/>
    <dgm:cxn modelId="{49CFBABC-5412-4E03-B743-601484651DF1}" type="presParOf" srcId="{28969577-4C74-421F-B0CB-DEF378C86EEA}" destId="{89AB7F43-D7AA-48CA-9859-23F360BB5A88}" srcOrd="0" destOrd="0" presId="urn:microsoft.com/office/officeart/2005/8/layout/orgChart1"/>
    <dgm:cxn modelId="{616A9C6B-603A-4428-988A-A1158C79A79D}" type="presParOf" srcId="{89AB7F43-D7AA-48CA-9859-23F360BB5A88}" destId="{F9D3F1C0-B0D4-4C90-B137-0DC6AC00A40B}" srcOrd="0" destOrd="0" presId="urn:microsoft.com/office/officeart/2005/8/layout/orgChart1"/>
    <dgm:cxn modelId="{C2CC61E5-AA2C-43CE-B8F7-4C2004571848}" type="presParOf" srcId="{89AB7F43-D7AA-48CA-9859-23F360BB5A88}" destId="{62D2E1C2-2B19-4188-AA6B-53905A70C8FC}" srcOrd="1" destOrd="0" presId="urn:microsoft.com/office/officeart/2005/8/layout/orgChart1"/>
    <dgm:cxn modelId="{6DF7FFDB-AB11-46CF-812D-05D1E107D2D2}" type="presParOf" srcId="{28969577-4C74-421F-B0CB-DEF378C86EEA}" destId="{2A173CE0-0524-44E1-8B5E-2F036DA1A51B}" srcOrd="1" destOrd="0" presId="urn:microsoft.com/office/officeart/2005/8/layout/orgChart1"/>
    <dgm:cxn modelId="{FBCE105C-34E9-4B82-9CA1-AAD4D9CF6864}" type="presParOf" srcId="{2A173CE0-0524-44E1-8B5E-2F036DA1A51B}" destId="{10E8D8A5-9895-44CB-9E7B-98257D757FAE}" srcOrd="0" destOrd="0" presId="urn:microsoft.com/office/officeart/2005/8/layout/orgChart1"/>
    <dgm:cxn modelId="{8F89DBEF-29F8-42EE-8DAF-67F37054A077}" type="presParOf" srcId="{2A173CE0-0524-44E1-8B5E-2F036DA1A51B}" destId="{B6DFDD72-C8E4-4F12-B8EA-12399BC73ABD}" srcOrd="1" destOrd="0" presId="urn:microsoft.com/office/officeart/2005/8/layout/orgChart1"/>
    <dgm:cxn modelId="{F8DA6147-F695-42C9-B6F0-028241EC268F}" type="presParOf" srcId="{B6DFDD72-C8E4-4F12-B8EA-12399BC73ABD}" destId="{C6B4E3DF-9227-417D-95A0-48A8AD9094A3}" srcOrd="0" destOrd="0" presId="urn:microsoft.com/office/officeart/2005/8/layout/orgChart1"/>
    <dgm:cxn modelId="{939B8CE6-1EE9-46EC-A7F6-10764896BD1A}" type="presParOf" srcId="{C6B4E3DF-9227-417D-95A0-48A8AD9094A3}" destId="{155B335F-FF0D-4DB9-A9D0-942F0D8072C9}" srcOrd="0" destOrd="0" presId="urn:microsoft.com/office/officeart/2005/8/layout/orgChart1"/>
    <dgm:cxn modelId="{33FC270E-ACB9-4EDF-ABEE-E5F523F12B70}" type="presParOf" srcId="{C6B4E3DF-9227-417D-95A0-48A8AD9094A3}" destId="{7D79E79F-508D-4024-B1D7-4B47D3A02453}" srcOrd="1" destOrd="0" presId="urn:microsoft.com/office/officeart/2005/8/layout/orgChart1"/>
    <dgm:cxn modelId="{37E53C44-C487-4E1F-AA12-A8E31AFDE265}" type="presParOf" srcId="{B6DFDD72-C8E4-4F12-B8EA-12399BC73ABD}" destId="{711BBD71-61C9-481C-AE22-67E6D10DD00E}" srcOrd="1" destOrd="0" presId="urn:microsoft.com/office/officeart/2005/8/layout/orgChart1"/>
    <dgm:cxn modelId="{6B144738-0148-4923-90D7-CBB32FBAE97E}" type="presParOf" srcId="{B6DFDD72-C8E4-4F12-B8EA-12399BC73ABD}" destId="{E34B2ED9-3F33-4E0F-B913-1A4413777C1B}" srcOrd="2" destOrd="0" presId="urn:microsoft.com/office/officeart/2005/8/layout/orgChart1"/>
    <dgm:cxn modelId="{2FAFD972-4CF4-4113-9459-168CA79DD54D}" type="presParOf" srcId="{2A173CE0-0524-44E1-8B5E-2F036DA1A51B}" destId="{E097CE7E-97CF-4794-8E2B-0CAA9D8DB261}" srcOrd="2" destOrd="0" presId="urn:microsoft.com/office/officeart/2005/8/layout/orgChart1"/>
    <dgm:cxn modelId="{BBC1F82C-459A-4045-A537-1C9E01B7619A}" type="presParOf" srcId="{2A173CE0-0524-44E1-8B5E-2F036DA1A51B}" destId="{4242BE87-42A5-40FA-ADCF-EC0D3A8DF97F}" srcOrd="3" destOrd="0" presId="urn:microsoft.com/office/officeart/2005/8/layout/orgChart1"/>
    <dgm:cxn modelId="{7A4810AB-A2D3-468E-B8D1-C5E4DCCE35CD}" type="presParOf" srcId="{4242BE87-42A5-40FA-ADCF-EC0D3A8DF97F}" destId="{3BA3BD52-0C87-4A03-8709-E70F78A83FFC}" srcOrd="0" destOrd="0" presId="urn:microsoft.com/office/officeart/2005/8/layout/orgChart1"/>
    <dgm:cxn modelId="{B6E837CC-B78A-4183-97DE-A3FDF6607B14}" type="presParOf" srcId="{3BA3BD52-0C87-4A03-8709-E70F78A83FFC}" destId="{6ECEB5FF-E4A7-4A31-94AD-768D4078FAD8}" srcOrd="0" destOrd="0" presId="urn:microsoft.com/office/officeart/2005/8/layout/orgChart1"/>
    <dgm:cxn modelId="{0BA4CFAC-EF1A-4E88-AAB0-63A6194C9453}" type="presParOf" srcId="{3BA3BD52-0C87-4A03-8709-E70F78A83FFC}" destId="{9219E0CC-A180-4752-9CE9-F5028B7F0768}" srcOrd="1" destOrd="0" presId="urn:microsoft.com/office/officeart/2005/8/layout/orgChart1"/>
    <dgm:cxn modelId="{7E119F83-74D7-4C84-967F-650DA17F8F7A}" type="presParOf" srcId="{4242BE87-42A5-40FA-ADCF-EC0D3A8DF97F}" destId="{E37470C0-1319-449F-955D-3FDF096BF40C}" srcOrd="1" destOrd="0" presId="urn:microsoft.com/office/officeart/2005/8/layout/orgChart1"/>
    <dgm:cxn modelId="{6DBA94BC-2244-4932-85BB-DC33AC52981F}" type="presParOf" srcId="{4242BE87-42A5-40FA-ADCF-EC0D3A8DF97F}" destId="{BC93275E-2A39-4350-927B-495A0A18BFC7}" srcOrd="2" destOrd="0" presId="urn:microsoft.com/office/officeart/2005/8/layout/orgChart1"/>
    <dgm:cxn modelId="{EEFDBC6E-3D66-45C6-9180-1B67A88D6D93}" type="presParOf" srcId="{2A173CE0-0524-44E1-8B5E-2F036DA1A51B}" destId="{1F944C47-327D-4ADC-B4AF-80CA1B3C0C9A}" srcOrd="4" destOrd="0" presId="urn:microsoft.com/office/officeart/2005/8/layout/orgChart1"/>
    <dgm:cxn modelId="{992C9FA4-524D-4115-9B14-7B1BBDD89270}" type="presParOf" srcId="{2A173CE0-0524-44E1-8B5E-2F036DA1A51B}" destId="{60EB199D-D9C0-4E51-992C-9F9F1E3576F8}" srcOrd="5" destOrd="0" presId="urn:microsoft.com/office/officeart/2005/8/layout/orgChart1"/>
    <dgm:cxn modelId="{B3B871B9-CBCE-4204-90FC-38107FD9CC91}" type="presParOf" srcId="{60EB199D-D9C0-4E51-992C-9F9F1E3576F8}" destId="{771E84B7-A768-459E-9DC8-EFFA72559B62}" srcOrd="0" destOrd="0" presId="urn:microsoft.com/office/officeart/2005/8/layout/orgChart1"/>
    <dgm:cxn modelId="{19E1E3E7-017B-4A42-8B54-1D481DB9B7FB}" type="presParOf" srcId="{771E84B7-A768-459E-9DC8-EFFA72559B62}" destId="{B87D3CAD-6387-4491-A545-874FF0311139}" srcOrd="0" destOrd="0" presId="urn:microsoft.com/office/officeart/2005/8/layout/orgChart1"/>
    <dgm:cxn modelId="{899A5DF6-EF30-42BE-898D-B6EFB115C995}" type="presParOf" srcId="{771E84B7-A768-459E-9DC8-EFFA72559B62}" destId="{E725C550-EDE5-4836-86D0-1F4DE94D4604}" srcOrd="1" destOrd="0" presId="urn:microsoft.com/office/officeart/2005/8/layout/orgChart1"/>
    <dgm:cxn modelId="{6D0C927B-4742-44FE-A537-7EAB98E08120}" type="presParOf" srcId="{60EB199D-D9C0-4E51-992C-9F9F1E3576F8}" destId="{3794EB73-19E5-42BA-A743-84597EFA23ED}" srcOrd="1" destOrd="0" presId="urn:microsoft.com/office/officeart/2005/8/layout/orgChart1"/>
    <dgm:cxn modelId="{027B4CAB-0D5A-4C5F-838A-7CF3972355A1}" type="presParOf" srcId="{60EB199D-D9C0-4E51-992C-9F9F1E3576F8}" destId="{14D93AB4-FE33-4DBD-AFF9-CBB4C11BB499}" srcOrd="2" destOrd="0" presId="urn:microsoft.com/office/officeart/2005/8/layout/orgChart1"/>
    <dgm:cxn modelId="{689512F1-FAB4-46AF-84CB-F2F5915317D3}" type="presParOf" srcId="{2A173CE0-0524-44E1-8B5E-2F036DA1A51B}" destId="{AB6C1F79-12F2-4C26-9FF4-BCA0BA12791D}" srcOrd="6" destOrd="0" presId="urn:microsoft.com/office/officeart/2005/8/layout/orgChart1"/>
    <dgm:cxn modelId="{C8D49E93-ABA1-41C4-9DC4-EC856BB49BF2}" type="presParOf" srcId="{2A173CE0-0524-44E1-8B5E-2F036DA1A51B}" destId="{E90F8BC1-8601-4E79-8864-E4D3968B9D5B}" srcOrd="7" destOrd="0" presId="urn:microsoft.com/office/officeart/2005/8/layout/orgChart1"/>
    <dgm:cxn modelId="{9EB8CCFC-8AD0-4771-98B0-E114CFAF5AAC}" type="presParOf" srcId="{E90F8BC1-8601-4E79-8864-E4D3968B9D5B}" destId="{91FBFD73-5047-4D01-84FA-22C5163F5285}" srcOrd="0" destOrd="0" presId="urn:microsoft.com/office/officeart/2005/8/layout/orgChart1"/>
    <dgm:cxn modelId="{5D33482A-C319-4DD6-AE15-1303CE39DDF4}" type="presParOf" srcId="{91FBFD73-5047-4D01-84FA-22C5163F5285}" destId="{47ECE5B8-2BC6-4406-BB86-6C4612A7EE26}" srcOrd="0" destOrd="0" presId="urn:microsoft.com/office/officeart/2005/8/layout/orgChart1"/>
    <dgm:cxn modelId="{11682C00-6A61-4CCB-AF4B-8DEB8A677C7A}" type="presParOf" srcId="{91FBFD73-5047-4D01-84FA-22C5163F5285}" destId="{B4CB7BD3-BF0F-4B3A-84DA-8C555CBCE93E}" srcOrd="1" destOrd="0" presId="urn:microsoft.com/office/officeart/2005/8/layout/orgChart1"/>
    <dgm:cxn modelId="{566BF7A8-9E5A-47A2-A743-B9455EC66ECB}" type="presParOf" srcId="{E90F8BC1-8601-4E79-8864-E4D3968B9D5B}" destId="{A3786D89-5789-4029-A9B3-0F608D132402}" srcOrd="1" destOrd="0" presId="urn:microsoft.com/office/officeart/2005/8/layout/orgChart1"/>
    <dgm:cxn modelId="{B7445F6E-A69E-4685-AC05-F3B175815A57}" type="presParOf" srcId="{E90F8BC1-8601-4E79-8864-E4D3968B9D5B}" destId="{DC00978B-62D2-447A-842A-926062B0E427}" srcOrd="2" destOrd="0" presId="urn:microsoft.com/office/officeart/2005/8/layout/orgChart1"/>
    <dgm:cxn modelId="{506FDE68-9303-421E-A386-EFA9893EEDA2}" type="presParOf" srcId="{2A173CE0-0524-44E1-8B5E-2F036DA1A51B}" destId="{8320B08C-D9FD-4263-A097-4E4C21B04679}" srcOrd="8" destOrd="0" presId="urn:microsoft.com/office/officeart/2005/8/layout/orgChart1"/>
    <dgm:cxn modelId="{824F683D-7B98-4E2B-A940-B1B087EDFFB4}" type="presParOf" srcId="{2A173CE0-0524-44E1-8B5E-2F036DA1A51B}" destId="{CAA168DC-AB10-4B0F-99DE-BFEC41B311B3}" srcOrd="9" destOrd="0" presId="urn:microsoft.com/office/officeart/2005/8/layout/orgChart1"/>
    <dgm:cxn modelId="{BF4346A5-CCE8-401A-8201-4B3961C08C51}" type="presParOf" srcId="{CAA168DC-AB10-4B0F-99DE-BFEC41B311B3}" destId="{0D871A4E-CA3E-4F62-84D9-91DAE7932DAC}" srcOrd="0" destOrd="0" presId="urn:microsoft.com/office/officeart/2005/8/layout/orgChart1"/>
    <dgm:cxn modelId="{150988D3-695B-4D41-B4E4-AE1838FB4617}" type="presParOf" srcId="{0D871A4E-CA3E-4F62-84D9-91DAE7932DAC}" destId="{D446F9BE-51C0-4BAD-BB73-DCA775F94AEF}" srcOrd="0" destOrd="0" presId="urn:microsoft.com/office/officeart/2005/8/layout/orgChart1"/>
    <dgm:cxn modelId="{B4F6FACA-4A39-4E49-9B92-39F21726A73C}" type="presParOf" srcId="{0D871A4E-CA3E-4F62-84D9-91DAE7932DAC}" destId="{7C8C90DC-BA71-4ED4-B88E-A918BCC95A8A}" srcOrd="1" destOrd="0" presId="urn:microsoft.com/office/officeart/2005/8/layout/orgChart1"/>
    <dgm:cxn modelId="{42675C8A-CB72-494E-A8B0-6D504CFC8637}" type="presParOf" srcId="{CAA168DC-AB10-4B0F-99DE-BFEC41B311B3}" destId="{848F8909-6343-4D8A-8B62-466E035A4BA6}" srcOrd="1" destOrd="0" presId="urn:microsoft.com/office/officeart/2005/8/layout/orgChart1"/>
    <dgm:cxn modelId="{04D3F1F2-DAA0-461B-A1BE-64F5EED47FF4}" type="presParOf" srcId="{CAA168DC-AB10-4B0F-99DE-BFEC41B311B3}" destId="{FF0CBD06-5186-4CDA-8CEE-09C163D3DFF5}" srcOrd="2" destOrd="0" presId="urn:microsoft.com/office/officeart/2005/8/layout/orgChart1"/>
    <dgm:cxn modelId="{E8582BB9-655B-4C4A-A438-F08F25FBEDC7}" type="presParOf" srcId="{2A173CE0-0524-44E1-8B5E-2F036DA1A51B}" destId="{23A6065D-60A3-48CF-BD6B-7372A1CCDE66}" srcOrd="10" destOrd="0" presId="urn:microsoft.com/office/officeart/2005/8/layout/orgChart1"/>
    <dgm:cxn modelId="{0ED8A3E3-C00C-44DE-A42B-E2FF9838786D}" type="presParOf" srcId="{2A173CE0-0524-44E1-8B5E-2F036DA1A51B}" destId="{E69FA483-A9B8-4323-9D36-D9CB5880CBF8}" srcOrd="11" destOrd="0" presId="urn:microsoft.com/office/officeart/2005/8/layout/orgChart1"/>
    <dgm:cxn modelId="{65FBF2E9-E73E-4BA0-A9C2-256F9529B5C2}" type="presParOf" srcId="{E69FA483-A9B8-4323-9D36-D9CB5880CBF8}" destId="{AF9F1D99-BD5A-4F49-A13B-6D401162CEEE}" srcOrd="0" destOrd="0" presId="urn:microsoft.com/office/officeart/2005/8/layout/orgChart1"/>
    <dgm:cxn modelId="{7EAA0054-FDEF-4F45-8DE7-C079447B719C}" type="presParOf" srcId="{AF9F1D99-BD5A-4F49-A13B-6D401162CEEE}" destId="{DF6E8F48-82B8-41AE-AD99-65B79875E90A}" srcOrd="0" destOrd="0" presId="urn:microsoft.com/office/officeart/2005/8/layout/orgChart1"/>
    <dgm:cxn modelId="{D7DB0FA7-16DB-4438-86F4-83E3B1F13D31}" type="presParOf" srcId="{AF9F1D99-BD5A-4F49-A13B-6D401162CEEE}" destId="{23AE1B9D-C09F-4255-9094-2CBE749956A0}" srcOrd="1" destOrd="0" presId="urn:microsoft.com/office/officeart/2005/8/layout/orgChart1"/>
    <dgm:cxn modelId="{7EC09BFF-2B2A-4187-B018-75923FC0F3A0}" type="presParOf" srcId="{E69FA483-A9B8-4323-9D36-D9CB5880CBF8}" destId="{216A688D-6E3B-43B7-89B6-087D45D34AE2}" srcOrd="1" destOrd="0" presId="urn:microsoft.com/office/officeart/2005/8/layout/orgChart1"/>
    <dgm:cxn modelId="{4ABCFC19-D1B3-4437-A16E-B87CDCCDCE3E}" type="presParOf" srcId="{E69FA483-A9B8-4323-9D36-D9CB5880CBF8}" destId="{A87F44EF-6943-4DEC-ABE9-5C9FBD7E6708}" srcOrd="2" destOrd="0" presId="urn:microsoft.com/office/officeart/2005/8/layout/orgChart1"/>
    <dgm:cxn modelId="{33199D15-EE73-4FD0-A0C3-88A8AF010EF4}" type="presParOf" srcId="{2A173CE0-0524-44E1-8B5E-2F036DA1A51B}" destId="{2569A2C5-5B28-47AE-8343-F7AF307266DC}" srcOrd="12" destOrd="0" presId="urn:microsoft.com/office/officeart/2005/8/layout/orgChart1"/>
    <dgm:cxn modelId="{AFD093EC-AA5F-45FA-8072-8C1021BAB116}" type="presParOf" srcId="{2A173CE0-0524-44E1-8B5E-2F036DA1A51B}" destId="{64CD8E12-8E83-4A81-96B0-89C19C1D40CC}" srcOrd="13" destOrd="0" presId="urn:microsoft.com/office/officeart/2005/8/layout/orgChart1"/>
    <dgm:cxn modelId="{10AD4209-BB74-4346-B6AA-6C22E256FBE9}" type="presParOf" srcId="{64CD8E12-8E83-4A81-96B0-89C19C1D40CC}" destId="{688289FC-9ABB-4680-82EC-42379BFFF8FD}" srcOrd="0" destOrd="0" presId="urn:microsoft.com/office/officeart/2005/8/layout/orgChart1"/>
    <dgm:cxn modelId="{E079846E-46E1-4384-8526-A987D08B4069}" type="presParOf" srcId="{688289FC-9ABB-4680-82EC-42379BFFF8FD}" destId="{132438FB-9B73-4FAA-BFDC-478C90FE3892}" srcOrd="0" destOrd="0" presId="urn:microsoft.com/office/officeart/2005/8/layout/orgChart1"/>
    <dgm:cxn modelId="{DF80EC51-80AF-480D-9895-644F7F8BFB7C}" type="presParOf" srcId="{688289FC-9ABB-4680-82EC-42379BFFF8FD}" destId="{7F24B17B-C2E3-4844-99AF-9ADF881DF887}" srcOrd="1" destOrd="0" presId="urn:microsoft.com/office/officeart/2005/8/layout/orgChart1"/>
    <dgm:cxn modelId="{BBBB6790-453C-446F-8145-D46CAC36D570}" type="presParOf" srcId="{64CD8E12-8E83-4A81-96B0-89C19C1D40CC}" destId="{95EAB3E9-B583-41DA-97AE-02BFEC2BDA96}" srcOrd="1" destOrd="0" presId="urn:microsoft.com/office/officeart/2005/8/layout/orgChart1"/>
    <dgm:cxn modelId="{8F8B0882-749F-4291-A63B-CBE4D5A8DBBE}" type="presParOf" srcId="{64CD8E12-8E83-4A81-96B0-89C19C1D40CC}" destId="{92FCA0FC-648E-4D6E-9729-AE8DBDE69B71}" srcOrd="2" destOrd="0" presId="urn:microsoft.com/office/officeart/2005/8/layout/orgChart1"/>
    <dgm:cxn modelId="{806A4DA9-E559-4D7C-8BBE-AC16819D0DD8}" type="presParOf" srcId="{28969577-4C74-421F-B0CB-DEF378C86EEA}" destId="{A3C56641-50A2-4898-96F3-35B93EB16BB1}" srcOrd="2" destOrd="0" presId="urn:microsoft.com/office/officeart/2005/8/layout/orgChart1"/>
    <dgm:cxn modelId="{D7BEAD67-59B2-47A3-8B77-9C28D82E1C75}" type="presParOf" srcId="{234781CE-8AFA-4D1B-A4A5-F62AA8C1173A}" destId="{77F9E5EC-95AF-45C8-867F-023610F0904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9A2C5-5B28-47AE-8343-F7AF307266DC}">
      <dsp:nvSpPr>
        <dsp:cNvPr id="0" name=""/>
        <dsp:cNvSpPr/>
      </dsp:nvSpPr>
      <dsp:spPr>
        <a:xfrm>
          <a:off x="6375685" y="1302862"/>
          <a:ext cx="155427" cy="4890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0771"/>
              </a:lnTo>
              <a:lnTo>
                <a:pt x="155427" y="4890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6065D-60A3-48CF-BD6B-7372A1CCDE66}">
      <dsp:nvSpPr>
        <dsp:cNvPr id="0" name=""/>
        <dsp:cNvSpPr/>
      </dsp:nvSpPr>
      <dsp:spPr>
        <a:xfrm>
          <a:off x="6375685" y="1302862"/>
          <a:ext cx="155427" cy="4155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5083"/>
              </a:lnTo>
              <a:lnTo>
                <a:pt x="155427" y="4155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0B08C-D9FD-4263-A097-4E4C21B04679}">
      <dsp:nvSpPr>
        <dsp:cNvPr id="0" name=""/>
        <dsp:cNvSpPr/>
      </dsp:nvSpPr>
      <dsp:spPr>
        <a:xfrm>
          <a:off x="6375685" y="1302862"/>
          <a:ext cx="155427" cy="3419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9395"/>
              </a:lnTo>
              <a:lnTo>
                <a:pt x="155427" y="34193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C1F79-12F2-4C26-9FF4-BCA0BA12791D}">
      <dsp:nvSpPr>
        <dsp:cNvPr id="0" name=""/>
        <dsp:cNvSpPr/>
      </dsp:nvSpPr>
      <dsp:spPr>
        <a:xfrm>
          <a:off x="6375685" y="1302862"/>
          <a:ext cx="155427" cy="2683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707"/>
              </a:lnTo>
              <a:lnTo>
                <a:pt x="155427" y="26837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44C47-327D-4ADC-B4AF-80CA1B3C0C9A}">
      <dsp:nvSpPr>
        <dsp:cNvPr id="0" name=""/>
        <dsp:cNvSpPr/>
      </dsp:nvSpPr>
      <dsp:spPr>
        <a:xfrm>
          <a:off x="6375685" y="1302862"/>
          <a:ext cx="155427" cy="1948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19"/>
              </a:lnTo>
              <a:lnTo>
                <a:pt x="155427" y="19480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7CE7E-97CF-4794-8E2B-0CAA9D8DB261}">
      <dsp:nvSpPr>
        <dsp:cNvPr id="0" name=""/>
        <dsp:cNvSpPr/>
      </dsp:nvSpPr>
      <dsp:spPr>
        <a:xfrm>
          <a:off x="6375685" y="1302862"/>
          <a:ext cx="155427" cy="121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331"/>
              </a:lnTo>
              <a:lnTo>
                <a:pt x="155427" y="1212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8D8A5-9895-44CB-9E7B-98257D757FAE}">
      <dsp:nvSpPr>
        <dsp:cNvPr id="0" name=""/>
        <dsp:cNvSpPr/>
      </dsp:nvSpPr>
      <dsp:spPr>
        <a:xfrm>
          <a:off x="6375685" y="1302862"/>
          <a:ext cx="155427" cy="47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642"/>
              </a:lnTo>
              <a:lnTo>
                <a:pt x="155427" y="476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19A90-9696-41B6-8D5A-46AE1721E2BA}">
      <dsp:nvSpPr>
        <dsp:cNvPr id="0" name=""/>
        <dsp:cNvSpPr/>
      </dsp:nvSpPr>
      <dsp:spPr>
        <a:xfrm>
          <a:off x="3655712" y="567174"/>
          <a:ext cx="3134445" cy="217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8"/>
              </a:lnTo>
              <a:lnTo>
                <a:pt x="3134445" y="108798"/>
              </a:lnTo>
              <a:lnTo>
                <a:pt x="3134445" y="2175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1EE0C-EFDF-40A1-B438-D173B3FFEE1E}">
      <dsp:nvSpPr>
        <dsp:cNvPr id="0" name=""/>
        <dsp:cNvSpPr/>
      </dsp:nvSpPr>
      <dsp:spPr>
        <a:xfrm>
          <a:off x="5121907" y="1302862"/>
          <a:ext cx="155427" cy="121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331"/>
              </a:lnTo>
              <a:lnTo>
                <a:pt x="155427" y="1212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74029-AEDE-4A91-837E-0F5EB734025A}">
      <dsp:nvSpPr>
        <dsp:cNvPr id="0" name=""/>
        <dsp:cNvSpPr/>
      </dsp:nvSpPr>
      <dsp:spPr>
        <a:xfrm>
          <a:off x="5121907" y="1302862"/>
          <a:ext cx="155427" cy="47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642"/>
              </a:lnTo>
              <a:lnTo>
                <a:pt x="155427" y="476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58294-8449-4CF0-B731-A0E4A602F9FB}">
      <dsp:nvSpPr>
        <dsp:cNvPr id="0" name=""/>
        <dsp:cNvSpPr/>
      </dsp:nvSpPr>
      <dsp:spPr>
        <a:xfrm>
          <a:off x="3655712" y="567174"/>
          <a:ext cx="1880667" cy="217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8"/>
              </a:lnTo>
              <a:lnTo>
                <a:pt x="1880667" y="108798"/>
              </a:lnTo>
              <a:lnTo>
                <a:pt x="1880667" y="2175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78206-5138-4ED7-B832-E07F05CC521C}">
      <dsp:nvSpPr>
        <dsp:cNvPr id="0" name=""/>
        <dsp:cNvSpPr/>
      </dsp:nvSpPr>
      <dsp:spPr>
        <a:xfrm>
          <a:off x="3287868" y="1302862"/>
          <a:ext cx="1253778" cy="217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8"/>
              </a:lnTo>
              <a:lnTo>
                <a:pt x="1253778" y="108798"/>
              </a:lnTo>
              <a:lnTo>
                <a:pt x="1253778" y="217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9ECB6-985D-41F1-80BD-4A78C6BE08A1}">
      <dsp:nvSpPr>
        <dsp:cNvPr id="0" name=""/>
        <dsp:cNvSpPr/>
      </dsp:nvSpPr>
      <dsp:spPr>
        <a:xfrm>
          <a:off x="3242148" y="1302862"/>
          <a:ext cx="91440" cy="217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1CD40-CE15-4B10-BC0A-4A7F06926CD1}">
      <dsp:nvSpPr>
        <dsp:cNvPr id="0" name=""/>
        <dsp:cNvSpPr/>
      </dsp:nvSpPr>
      <dsp:spPr>
        <a:xfrm>
          <a:off x="1619618" y="2038550"/>
          <a:ext cx="155427" cy="1948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019"/>
              </a:lnTo>
              <a:lnTo>
                <a:pt x="155427" y="19480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C163F-B936-43A6-A24C-1110E24860CE}">
      <dsp:nvSpPr>
        <dsp:cNvPr id="0" name=""/>
        <dsp:cNvSpPr/>
      </dsp:nvSpPr>
      <dsp:spPr>
        <a:xfrm>
          <a:off x="1619618" y="2038550"/>
          <a:ext cx="155427" cy="121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331"/>
              </a:lnTo>
              <a:lnTo>
                <a:pt x="155427" y="1212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94D66-C32B-45D1-BC85-727C27A06708}">
      <dsp:nvSpPr>
        <dsp:cNvPr id="0" name=""/>
        <dsp:cNvSpPr/>
      </dsp:nvSpPr>
      <dsp:spPr>
        <a:xfrm>
          <a:off x="1619618" y="2038550"/>
          <a:ext cx="155427" cy="47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642"/>
              </a:lnTo>
              <a:lnTo>
                <a:pt x="155427" y="476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B2DE4-DFBC-4063-AC16-CE32540B9E3B}">
      <dsp:nvSpPr>
        <dsp:cNvPr id="0" name=""/>
        <dsp:cNvSpPr/>
      </dsp:nvSpPr>
      <dsp:spPr>
        <a:xfrm>
          <a:off x="2034090" y="1302862"/>
          <a:ext cx="1253778" cy="217597"/>
        </a:xfrm>
        <a:custGeom>
          <a:avLst/>
          <a:gdLst/>
          <a:ahLst/>
          <a:cxnLst/>
          <a:rect l="0" t="0" r="0" b="0"/>
          <a:pathLst>
            <a:path>
              <a:moveTo>
                <a:pt x="1253778" y="0"/>
              </a:moveTo>
              <a:lnTo>
                <a:pt x="1253778" y="108798"/>
              </a:lnTo>
              <a:lnTo>
                <a:pt x="0" y="108798"/>
              </a:lnTo>
              <a:lnTo>
                <a:pt x="0" y="217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A4348-E30A-43E3-B855-91F3FEB26E57}">
      <dsp:nvSpPr>
        <dsp:cNvPr id="0" name=""/>
        <dsp:cNvSpPr/>
      </dsp:nvSpPr>
      <dsp:spPr>
        <a:xfrm>
          <a:off x="3287868" y="567174"/>
          <a:ext cx="367844" cy="217597"/>
        </a:xfrm>
        <a:custGeom>
          <a:avLst/>
          <a:gdLst/>
          <a:ahLst/>
          <a:cxnLst/>
          <a:rect l="0" t="0" r="0" b="0"/>
          <a:pathLst>
            <a:path>
              <a:moveTo>
                <a:pt x="367844" y="0"/>
              </a:moveTo>
              <a:lnTo>
                <a:pt x="367844" y="108798"/>
              </a:lnTo>
              <a:lnTo>
                <a:pt x="0" y="108798"/>
              </a:lnTo>
              <a:lnTo>
                <a:pt x="0" y="2175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B1D2C-F4D4-4FC3-93C3-3437A6CBCF3A}">
      <dsp:nvSpPr>
        <dsp:cNvPr id="0" name=""/>
        <dsp:cNvSpPr/>
      </dsp:nvSpPr>
      <dsp:spPr>
        <a:xfrm>
          <a:off x="106794" y="1302862"/>
          <a:ext cx="155427" cy="121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331"/>
              </a:lnTo>
              <a:lnTo>
                <a:pt x="155427" y="12123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BC5C5-2422-4069-A3EC-9737CBC46ED7}">
      <dsp:nvSpPr>
        <dsp:cNvPr id="0" name=""/>
        <dsp:cNvSpPr/>
      </dsp:nvSpPr>
      <dsp:spPr>
        <a:xfrm>
          <a:off x="106794" y="1302862"/>
          <a:ext cx="155427" cy="47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642"/>
              </a:lnTo>
              <a:lnTo>
                <a:pt x="155427" y="476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B171B-1D61-4972-A5D5-0BBD87C1E566}">
      <dsp:nvSpPr>
        <dsp:cNvPr id="0" name=""/>
        <dsp:cNvSpPr/>
      </dsp:nvSpPr>
      <dsp:spPr>
        <a:xfrm>
          <a:off x="521266" y="567174"/>
          <a:ext cx="3134445" cy="217597"/>
        </a:xfrm>
        <a:custGeom>
          <a:avLst/>
          <a:gdLst/>
          <a:ahLst/>
          <a:cxnLst/>
          <a:rect l="0" t="0" r="0" b="0"/>
          <a:pathLst>
            <a:path>
              <a:moveTo>
                <a:pt x="3134445" y="0"/>
              </a:moveTo>
              <a:lnTo>
                <a:pt x="3134445" y="108798"/>
              </a:lnTo>
              <a:lnTo>
                <a:pt x="0" y="108798"/>
              </a:lnTo>
              <a:lnTo>
                <a:pt x="0" y="2175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F759E-8271-4FE5-97ED-33F87738E77A}">
      <dsp:nvSpPr>
        <dsp:cNvPr id="0" name=""/>
        <dsp:cNvSpPr/>
      </dsp:nvSpPr>
      <dsp:spPr>
        <a:xfrm>
          <a:off x="3137622" y="49084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Spacecraft Dry Mass</a:t>
          </a:r>
        </a:p>
      </dsp:txBody>
      <dsp:txXfrm>
        <a:off x="3137622" y="49084"/>
        <a:ext cx="1036180" cy="518090"/>
      </dsp:txXfrm>
    </dsp:sp>
    <dsp:sp modelId="{BF61286E-93BB-4EAE-9A1A-544E301261A5}">
      <dsp:nvSpPr>
        <dsp:cNvPr id="0" name=""/>
        <dsp:cNvSpPr/>
      </dsp:nvSpPr>
      <dsp:spPr>
        <a:xfrm>
          <a:off x="3176" y="784772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Excavation system</a:t>
          </a:r>
        </a:p>
      </dsp:txBody>
      <dsp:txXfrm>
        <a:off x="3176" y="784772"/>
        <a:ext cx="1036180" cy="518090"/>
      </dsp:txXfrm>
    </dsp:sp>
    <dsp:sp modelId="{CEF4F381-A537-41BA-BEBC-EF42D9E2C9B6}">
      <dsp:nvSpPr>
        <dsp:cNvPr id="0" name=""/>
        <dsp:cNvSpPr/>
      </dsp:nvSpPr>
      <dsp:spPr>
        <a:xfrm>
          <a:off x="262221" y="1520460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Container</a:t>
          </a:r>
        </a:p>
      </dsp:txBody>
      <dsp:txXfrm>
        <a:off x="262221" y="1520460"/>
        <a:ext cx="1036180" cy="518090"/>
      </dsp:txXfrm>
    </dsp:sp>
    <dsp:sp modelId="{E307D052-913A-415C-8695-C4852FA33DC0}">
      <dsp:nvSpPr>
        <dsp:cNvPr id="0" name=""/>
        <dsp:cNvSpPr/>
      </dsp:nvSpPr>
      <dsp:spPr>
        <a:xfrm>
          <a:off x="262221" y="2256148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Factor</a:t>
          </a:r>
        </a:p>
      </dsp:txBody>
      <dsp:txXfrm>
        <a:off x="262221" y="2256148"/>
        <a:ext cx="1036180" cy="518090"/>
      </dsp:txXfrm>
    </dsp:sp>
    <dsp:sp modelId="{C56A33E5-57C8-44E2-B138-C8A4BE347C8B}">
      <dsp:nvSpPr>
        <dsp:cNvPr id="0" name=""/>
        <dsp:cNvSpPr/>
      </dsp:nvSpPr>
      <dsp:spPr>
        <a:xfrm>
          <a:off x="2769778" y="784772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Processing system</a:t>
          </a:r>
        </a:p>
      </dsp:txBody>
      <dsp:txXfrm>
        <a:off x="2769778" y="784772"/>
        <a:ext cx="1036180" cy="518090"/>
      </dsp:txXfrm>
    </dsp:sp>
    <dsp:sp modelId="{B57487FD-5523-44D9-8E56-01CCCE8E979C}">
      <dsp:nvSpPr>
        <dsp:cNvPr id="0" name=""/>
        <dsp:cNvSpPr/>
      </dsp:nvSpPr>
      <dsp:spPr>
        <a:xfrm>
          <a:off x="1516000" y="1520460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Power supply source</a:t>
          </a:r>
        </a:p>
      </dsp:txBody>
      <dsp:txXfrm>
        <a:off x="1516000" y="1520460"/>
        <a:ext cx="1036180" cy="518090"/>
      </dsp:txXfrm>
    </dsp:sp>
    <dsp:sp modelId="{9BF88ECE-1DBE-40E1-B1BC-4A95175788BA}">
      <dsp:nvSpPr>
        <dsp:cNvPr id="0" name=""/>
        <dsp:cNvSpPr/>
      </dsp:nvSpPr>
      <dsp:spPr>
        <a:xfrm>
          <a:off x="1775045" y="2256148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Heat of reaction</a:t>
          </a:r>
        </a:p>
      </dsp:txBody>
      <dsp:txXfrm>
        <a:off x="1775045" y="2256148"/>
        <a:ext cx="1036180" cy="518090"/>
      </dsp:txXfrm>
    </dsp:sp>
    <dsp:sp modelId="{DD870A2F-158B-43C6-83B7-7832D5C8B339}">
      <dsp:nvSpPr>
        <dsp:cNvPr id="0" name=""/>
        <dsp:cNvSpPr/>
      </dsp:nvSpPr>
      <dsp:spPr>
        <a:xfrm>
          <a:off x="1775045" y="2991836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Asteroid Cp</a:t>
          </a:r>
        </a:p>
      </dsp:txBody>
      <dsp:txXfrm>
        <a:off x="1775045" y="2991836"/>
        <a:ext cx="1036180" cy="518090"/>
      </dsp:txXfrm>
    </dsp:sp>
    <dsp:sp modelId="{4CB79609-69C4-4B8D-A414-CE8971B39BBD}">
      <dsp:nvSpPr>
        <dsp:cNvPr id="0" name=""/>
        <dsp:cNvSpPr/>
      </dsp:nvSpPr>
      <dsp:spPr>
        <a:xfrm>
          <a:off x="1775045" y="3727524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Solar thermal or Panels</a:t>
          </a:r>
        </a:p>
      </dsp:txBody>
      <dsp:txXfrm>
        <a:off x="1775045" y="3727524"/>
        <a:ext cx="1036180" cy="518090"/>
      </dsp:txXfrm>
    </dsp:sp>
    <dsp:sp modelId="{8195DBFD-BCC6-4F2E-AF73-852065A71F60}">
      <dsp:nvSpPr>
        <dsp:cNvPr id="0" name=""/>
        <dsp:cNvSpPr/>
      </dsp:nvSpPr>
      <dsp:spPr>
        <a:xfrm>
          <a:off x="2769778" y="1520460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Container</a:t>
          </a:r>
        </a:p>
      </dsp:txBody>
      <dsp:txXfrm>
        <a:off x="2769778" y="1520460"/>
        <a:ext cx="1036180" cy="518090"/>
      </dsp:txXfrm>
    </dsp:sp>
    <dsp:sp modelId="{40F9B695-84D4-4016-8758-DBA2F143C949}">
      <dsp:nvSpPr>
        <dsp:cNvPr id="0" name=""/>
        <dsp:cNvSpPr/>
      </dsp:nvSpPr>
      <dsp:spPr>
        <a:xfrm>
          <a:off x="4023556" y="1520460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Factor</a:t>
          </a:r>
        </a:p>
      </dsp:txBody>
      <dsp:txXfrm>
        <a:off x="4023556" y="1520460"/>
        <a:ext cx="1036180" cy="518090"/>
      </dsp:txXfrm>
    </dsp:sp>
    <dsp:sp modelId="{7A154F99-B982-4E19-81C7-DD5DD68CA33D}">
      <dsp:nvSpPr>
        <dsp:cNvPr id="0" name=""/>
        <dsp:cNvSpPr/>
      </dsp:nvSpPr>
      <dsp:spPr>
        <a:xfrm>
          <a:off x="5018289" y="784772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Propulsion</a:t>
          </a:r>
        </a:p>
      </dsp:txBody>
      <dsp:txXfrm>
        <a:off x="5018289" y="784772"/>
        <a:ext cx="1036180" cy="518090"/>
      </dsp:txXfrm>
    </dsp:sp>
    <dsp:sp modelId="{BAFAA6F5-D464-49E4-813A-91C00415B232}">
      <dsp:nvSpPr>
        <dsp:cNvPr id="0" name=""/>
        <dsp:cNvSpPr/>
      </dsp:nvSpPr>
      <dsp:spPr>
        <a:xfrm>
          <a:off x="5277334" y="1520460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Engine</a:t>
          </a:r>
        </a:p>
      </dsp:txBody>
      <dsp:txXfrm>
        <a:off x="5277334" y="1520460"/>
        <a:ext cx="1036180" cy="518090"/>
      </dsp:txXfrm>
    </dsp:sp>
    <dsp:sp modelId="{55E79512-6A5D-4DDE-95C5-307ECF5752CB}">
      <dsp:nvSpPr>
        <dsp:cNvPr id="0" name=""/>
        <dsp:cNvSpPr/>
      </dsp:nvSpPr>
      <dsp:spPr>
        <a:xfrm>
          <a:off x="5277334" y="2256148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Propellant Tank(s)</a:t>
          </a:r>
        </a:p>
      </dsp:txBody>
      <dsp:txXfrm>
        <a:off x="5277334" y="2256148"/>
        <a:ext cx="1036180" cy="518090"/>
      </dsp:txXfrm>
    </dsp:sp>
    <dsp:sp modelId="{F9D3F1C0-B0D4-4C90-B137-0DC6AC00A40B}">
      <dsp:nvSpPr>
        <dsp:cNvPr id="0" name=""/>
        <dsp:cNvSpPr/>
      </dsp:nvSpPr>
      <dsp:spPr>
        <a:xfrm>
          <a:off x="6272067" y="784772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Spacecraft Subsystems</a:t>
          </a:r>
        </a:p>
      </dsp:txBody>
      <dsp:txXfrm>
        <a:off x="6272067" y="784772"/>
        <a:ext cx="1036180" cy="518090"/>
      </dsp:txXfrm>
    </dsp:sp>
    <dsp:sp modelId="{155B335F-FF0D-4DB9-A9D0-942F0D8072C9}">
      <dsp:nvSpPr>
        <dsp:cNvPr id="0" name=""/>
        <dsp:cNvSpPr/>
      </dsp:nvSpPr>
      <dsp:spPr>
        <a:xfrm>
          <a:off x="6531112" y="1520460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Command and data</a:t>
          </a:r>
        </a:p>
      </dsp:txBody>
      <dsp:txXfrm>
        <a:off x="6531112" y="1520460"/>
        <a:ext cx="1036180" cy="518090"/>
      </dsp:txXfrm>
    </dsp:sp>
    <dsp:sp modelId="{6ECEB5FF-E4A7-4A31-94AD-768D4078FAD8}">
      <dsp:nvSpPr>
        <dsp:cNvPr id="0" name=""/>
        <dsp:cNvSpPr/>
      </dsp:nvSpPr>
      <dsp:spPr>
        <a:xfrm>
          <a:off x="6531112" y="2256148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Structures</a:t>
          </a:r>
        </a:p>
      </dsp:txBody>
      <dsp:txXfrm>
        <a:off x="6531112" y="2256148"/>
        <a:ext cx="1036180" cy="518090"/>
      </dsp:txXfrm>
    </dsp:sp>
    <dsp:sp modelId="{B87D3CAD-6387-4491-A545-874FF0311139}">
      <dsp:nvSpPr>
        <dsp:cNvPr id="0" name=""/>
        <dsp:cNvSpPr/>
      </dsp:nvSpPr>
      <dsp:spPr>
        <a:xfrm>
          <a:off x="6531112" y="2991836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Attitude Control</a:t>
          </a:r>
        </a:p>
      </dsp:txBody>
      <dsp:txXfrm>
        <a:off x="6531112" y="2991836"/>
        <a:ext cx="1036180" cy="518090"/>
      </dsp:txXfrm>
    </dsp:sp>
    <dsp:sp modelId="{47ECE5B8-2BC6-4406-BB86-6C4612A7EE26}">
      <dsp:nvSpPr>
        <dsp:cNvPr id="0" name=""/>
        <dsp:cNvSpPr/>
      </dsp:nvSpPr>
      <dsp:spPr>
        <a:xfrm>
          <a:off x="6531112" y="3727524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Communications</a:t>
          </a:r>
        </a:p>
      </dsp:txBody>
      <dsp:txXfrm>
        <a:off x="6531112" y="3727524"/>
        <a:ext cx="1036180" cy="518090"/>
      </dsp:txXfrm>
    </dsp:sp>
    <dsp:sp modelId="{D446F9BE-51C0-4BAD-BB73-DCA775F94AEF}">
      <dsp:nvSpPr>
        <dsp:cNvPr id="0" name=""/>
        <dsp:cNvSpPr/>
      </dsp:nvSpPr>
      <dsp:spPr>
        <a:xfrm>
          <a:off x="6531112" y="4463213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GNC</a:t>
          </a:r>
        </a:p>
      </dsp:txBody>
      <dsp:txXfrm>
        <a:off x="6531112" y="4463213"/>
        <a:ext cx="1036180" cy="518090"/>
      </dsp:txXfrm>
    </dsp:sp>
    <dsp:sp modelId="{DF6E8F48-82B8-41AE-AD99-65B79875E90A}">
      <dsp:nvSpPr>
        <dsp:cNvPr id="0" name=""/>
        <dsp:cNvSpPr/>
      </dsp:nvSpPr>
      <dsp:spPr>
        <a:xfrm>
          <a:off x="6531112" y="5198901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Thermal</a:t>
          </a:r>
        </a:p>
      </dsp:txBody>
      <dsp:txXfrm>
        <a:off x="6531112" y="5198901"/>
        <a:ext cx="1036180" cy="518090"/>
      </dsp:txXfrm>
    </dsp:sp>
    <dsp:sp modelId="{132438FB-9B73-4FAA-BFDC-478C90FE3892}">
      <dsp:nvSpPr>
        <dsp:cNvPr id="0" name=""/>
        <dsp:cNvSpPr/>
      </dsp:nvSpPr>
      <dsp:spPr>
        <a:xfrm>
          <a:off x="6531112" y="5934589"/>
          <a:ext cx="1036180" cy="518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Power</a:t>
          </a:r>
        </a:p>
      </dsp:txBody>
      <dsp:txXfrm>
        <a:off x="6531112" y="5934589"/>
        <a:ext cx="1036180" cy="518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8C16-FB61-B596-335E-99B04528C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C4F1-DC86-1DC8-7E1E-58B5899EF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A888-FF89-DD80-3A47-45B300F7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5290-72F7-DED6-6B7F-2AB1FD8F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E53F4-D9F5-1142-A0C3-B53421BA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354A-0FF9-3D92-B448-2F4FF39D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EFAE-6B49-EE77-C480-0597BB75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B679-5C1B-426A-61D8-5FF00851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7E47-7AE7-FCEB-6616-1E90133E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0A0B-3C7E-F511-244D-823CE3C3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0262C-10E6-20E1-878A-B23ABF879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AF848-B44F-C9ED-E97B-F87097C3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FBE80-CDD0-5E37-CFF6-D0C22F3D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DF099-9377-9803-5332-D1EF7021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88EC-1D49-D54F-6D43-EB233314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CE5C-3485-FBB9-6CB0-B695D193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1B28-9244-6D4C-6D52-104435FC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A148-77A1-CAAF-32A9-50C19F57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04C3-B9B3-0FBF-485D-A6705CD1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C67E-EB45-3E1A-02C8-72C11FEB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EE9B-373F-D6CB-1B39-41DE4862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CA52B-7870-5B29-E9C3-EB1B793E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5311-E3C1-C162-45C2-8D50E8DE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CEA8-4E8B-EE6C-6847-B9C4397B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A79D-5C55-651A-D662-31A06EAF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6430-976F-1552-E8DE-C9A0221F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1F68-60E5-BC1E-37D3-2176552A0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B4D78-5F2B-789F-644E-61BDD496A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42A61-A10E-C6C4-EA95-1D33126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7C023-242C-7E82-46AF-9C2D0AF0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11B2-A36F-442B-70D8-B89FC8B9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7FE-F715-9533-A98D-24D7E570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1688-6DBA-A26D-C3FA-7C8BB77E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1B6DC-8701-F074-517B-58A980B2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293BD-E96E-0873-A143-884C9031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0C464-D60C-2448-E15D-722DA0C79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B583C-94A9-0535-0B63-9070379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08458-CFCC-BCD3-BBCF-DE42950C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7316E-DB19-BF66-C4C7-73B9918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27F8-7D29-6D58-86AB-4AD6F44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7B217-A1A3-07E3-C109-914DEA6C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FF0C3-8FC0-4DD2-9BB7-FF5B93A7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6FCF0-00F1-A643-39B9-7FCCA698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1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371CD-3778-E66F-595D-98BFE575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F00FE-5257-71F8-E018-255A465E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7CA2E-2A4F-3AF0-DE2D-3529CF25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12D0-C19E-01F6-6984-129111CF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8746-37FA-35EB-94D5-228C4182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F8D61-6CDA-B119-B408-1484E3259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C28B4-5131-CEA1-99C0-B4EB5D6A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3BFC9-024B-0BBC-5983-8AB045F5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D4EB-84C6-B955-ED5A-5685A080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8C0B-3095-BB5F-5BB3-A0D035DC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B286F-BE00-E4AB-8AA0-0CFFCB558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ECAB-C235-C4A4-8F5E-72CA5AE04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372EC-D30A-EC9D-773C-75224364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7875-BEFA-2D78-3F13-2B49C419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4426-45F3-B00C-6F92-74C0BEB0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C73B4-DF54-ABD6-42B7-FE4DCCC3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4B739-B33E-C7E7-3F8C-42A72829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621A-75AE-D434-D8C9-C90DE9D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3B8F-0058-4717-9FA7-D7B0EEE87398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1BAA-3FD2-2952-FD32-3E3C8A904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6687-1FB2-113B-9B56-DE6290276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357F-8549-4461-A48B-AF290AC8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FC53F1-86FC-FC5C-08F6-13374AC76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880870"/>
              </p:ext>
            </p:extLst>
          </p:nvPr>
        </p:nvGraphicFramePr>
        <p:xfrm>
          <a:off x="1497330" y="178118"/>
          <a:ext cx="7570470" cy="650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46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Rehberg</dc:creator>
  <cp:lastModifiedBy>Matthew Rehberg</cp:lastModifiedBy>
  <cp:revision>1</cp:revision>
  <dcterms:created xsi:type="dcterms:W3CDTF">2023-02-12T21:32:27Z</dcterms:created>
  <dcterms:modified xsi:type="dcterms:W3CDTF">2023-02-12T21:32:44Z</dcterms:modified>
</cp:coreProperties>
</file>