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ead466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8ead466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ead4666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8ead4666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80" t="15717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Tuning: Logistic Regression (baseline model)</a:t>
            </a:r>
            <a:endParaRPr sz="2076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 #best tradeoff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tuning and etc.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#worst trade-off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b="0" i="0" sz="9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b="0" i="1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b="0" i="1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 2 - Learning Curve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90" y="779175"/>
            <a:ext cx="6265225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b="0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b="0" i="0" sz="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Considering </a:t>
            </a: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Suggestions: ADASYN for class imbalance, bigger GridSearch pool, more feature engineering.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3519200"/>
            <a:ext cx="91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had 100.000 rows x 28 columns and included customers with multiple loans.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quality wasn’t very good. (too many typos, placeholders, missing entries)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well-explained features.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6732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b="0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 15,002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 Represents a unique identification of an entry.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 Represents a unique identification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 Represents the month of the year.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 Represents the name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 Represents the age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Represents the social security number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 Represents the occupation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 Represents the annual income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Represents the monthly base salary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Represents the number of bank accounts a person holds.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 Represents the number of other credit cards held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Represents the interest rate on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Represents the number of loans taken.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Represents the types of loans taken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Represents the average number of days delayed from the payment date.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 Represents the payment behavior of the customer (in USD).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Represents the monthly balance amount of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331400" y="664200"/>
            <a:ext cx="473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 Represents the average number of payments delayed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 Represents the percentage change in credit card limit.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 Represents the number of credit card inquiries.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 Represents the classification of the mix of credits.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 Represents the remaining debt to be paid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 Represents the utilization ratio of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 Represents the age of the credit history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 Represents whether only the minimum amount was paid by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 Monthly EMI payments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Represents the monthly amount invested by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29000" y="6152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706825"/>
            <a:ext cx="30961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75" y="3106175"/>
            <a:ext cx="3878200" cy="1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50" y="3188875"/>
            <a:ext cx="3361324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975" y="539112"/>
            <a:ext cx="4151064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</a:t>
            </a:r>
            <a:r>
              <a:rPr b="1" i="1" lang="en-GB" sz="13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  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Basic Correlation</a:t>
            </a:r>
            <a:endParaRPr sz="264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925" y="804575"/>
            <a:ext cx="4343543" cy="40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11700" y="804575"/>
            <a:ext cx="43314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highly correlated variables: ['Age', 'Annual_Income', 'Monthly_Inhand_Salary', 'Num_Bank_Accounts', 'Num_Credit_Card', 'Interest_Rate', 'Num_of_Loan', 'Delay_from_due_date', 'Num_of_Delayed_Payment', 'Changed_Credit_Limit', 'Num_Credit_Inquiries', 'Outstanding_Debt', 'Credit_Utilization_Ratio', 'Credit_History_Age', 'Total_EMI_per_month', 'Amount_invested_monthly', 'Monthly_Balance', 'Occupation_Architect', 'Occupation_Developer', 'Occupation_Doctor', 'Occupation_Engineer', 'Occupation_Entrepreneur', 'Occupation_Journalist', 'Occupation_Lawyer', 'Occupation_Manager', 'Occupation_Mechanic', 'Occupation_Media_Manager', 'Occupation_Musician', 'Occupation_Scientist', 'Occupation_Teacher', 'Occupation_Writer', 'Credit_Mix_Good', 'Credit_Mix_Standard', 'Payment_of_Min_Amount_No', 'Payment_of_Min_Amount_Yes', 'Payment_Behaviour_High_spent_Medium_value_payments', 'Payment_Behaviour_High_spent_Small_value_payments', 'Payment_Behaviour_Low_spent_Large_value_payments', 'Payment_Behaviour_Low_spent_Medium_value_payments', 'Payment_Behaviour_Low_spent_Small_value_payments', 'No Data', 'auto loan', 'credit-builder loan', 'debt consolidation loan', 'home equity loan', 'mortgage loan', 'not specified', 'payday loan', 'personal loan', 'student loan', 'Debt_Income_Ratio', 'Balance_Salary_Ratio', 'EMI_Salary_Ratio', 'Credit_Utilization_Category_Medium']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 CV(5)</a:t>
            </a:r>
            <a:endParaRPr sz="264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‘Num_of_Delayed_Payment',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b="0" i="1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