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9084-60AF-47F5-AB1E-94CCFC6F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DD038-AC13-495B-B8AA-5ABFDDC6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A03BC-C72F-486F-8D2E-FE90E346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7F92-14E4-4ECB-AD3E-D25E2041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AFA5-3602-4078-B078-9E9FA34F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5495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2A6-AB93-4508-921E-1EFB60AB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63989-E1AC-42E1-8B9D-C658F970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87A8-7769-4C7F-9657-229DF278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A51E-79CB-468A-8E55-248BA0ED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89C2-31C5-461D-BD33-928E76AB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00376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F82A6-5EAB-4CFD-AA7C-0AB7BB298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72458-D133-4C3A-8B94-1DF775E8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0497-79AF-40E6-8238-C56F8751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BF13-FE17-47F2-8F5E-61905542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B271-AA01-4546-A7B3-F009F76C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9944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CAE-79EE-4DB0-B4C1-F0C9B71C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18D3-6BA1-490A-AB42-291B3225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E704-9E95-4BE6-977C-B46B03E3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7B42-E0C2-40BC-8DBD-190DAF8C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B432-7EFE-45D4-AFDA-A85CDCD9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20902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2DFD-5FE2-438C-8CDA-C6353F89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E974-0B8D-47A3-B425-CAD45B9E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5CC1-383B-41C0-A5B5-D1FDF583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E462-A2E6-4AFE-BBF4-6BD85A33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1213-223A-4127-A7D4-5732714C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12393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000A-B855-4048-A881-3EA2D635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C3A8-3898-4385-8871-0008E1B7B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04A4-A501-4BB6-8EBD-6BB660B0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17F35-2662-4F98-BDAA-A753A485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068E1-3593-4141-8BFD-46DCF8C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D83E0-3F8F-40B4-BF26-BD80F885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6920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17A2-980B-45DA-9FC9-80B92B20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8208-A109-4EC0-9EAB-EC5A089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980E-606E-41BB-83C8-6A81833AA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C8988-1841-486D-B0AF-97B316F21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70DB5-DF7B-4DBD-8415-24456F9BC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81DDF-B150-42D8-A07C-1000EBBF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2C7B5-DD2F-4B5B-83EA-F1100CAC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6F6CC-91B7-44BF-A363-97DD2924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728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1037-FE5B-493F-B4CF-6718ACAA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31FB8-2F6A-4FDF-930A-FF34A3DE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F0D1-5699-4519-831E-F087BF6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01537-4EC3-480C-86C5-5893237B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4096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4A5A8-215D-4DB0-9226-98AF242D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5503E-4CDF-45EB-9AE5-FA7EB537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67A1C-7EA0-476E-A29F-FB21A05D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2870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7C6E-D0A0-42C1-9385-07843675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CBA2-BD4B-42DC-B290-4CBD5AD8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702E0-0ADB-4AF5-A2AB-C2C6DD85B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BB584-3056-451E-8B04-163AD8F4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71FF-E081-4128-8F1D-A2A5231C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CDA7-B617-4D54-AB0E-A3304DA5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3221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3FA-4AE3-4266-B42E-C942BC25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1F78C-2131-48D5-8260-3F4099B02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908B2-6690-43E4-A5F6-FB09EC2F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387A1-6B5B-4DF3-A948-370CBD8A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816E-BFB6-4EF5-A882-AC65E3C2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F81FC-C171-4282-9285-B302E58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21666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19495-270B-42BB-BDAC-A280D760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76A2C-4995-46B3-820A-E0D64EBF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481B-05D2-4B5D-9389-B2C47A198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1944-1C0B-48A3-8DB3-D0D725674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E8D8-060C-42BC-B2F7-39048AE7A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01699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z-Lat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01E6F65-26F3-4042-9F18-FC0C298A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8E5A84-AE31-4D1E-BFA9-D197CA61DD0D}"/>
              </a:ext>
            </a:extLst>
          </p:cNvPr>
          <p:cNvSpPr txBox="1"/>
          <p:nvPr/>
        </p:nvSpPr>
        <p:spPr>
          <a:xfrm>
            <a:off x="7200900" y="6140232"/>
            <a:ext cx="526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Nijat Hasanli and </a:t>
            </a:r>
            <a:r>
              <a:rPr lang="en-US" sz="2800" b="1" dirty="0" err="1">
                <a:solidFill>
                  <a:schemeClr val="bg1"/>
                </a:solidFill>
              </a:rPr>
              <a:t>Daryush</a:t>
            </a:r>
            <a:r>
              <a:rPr lang="en-US" sz="2800" b="1" dirty="0">
                <a:solidFill>
                  <a:schemeClr val="bg1"/>
                </a:solidFill>
              </a:rPr>
              <a:t> 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9AEF8-005D-4297-AABD-8C94D870CC3C}"/>
              </a:ext>
            </a:extLst>
          </p:cNvPr>
          <p:cNvSpPr txBox="1"/>
          <p:nvPr/>
        </p:nvSpPr>
        <p:spPr>
          <a:xfrm>
            <a:off x="0" y="0"/>
            <a:ext cx="8039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"/>
              </a:rPr>
              <a:t>FORECASTING FINANCIAL INSTRUMENTS PRICES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"/>
              </a:rPr>
              <a:t>WITH VECM AND ARIMA MODELS</a:t>
            </a:r>
            <a:endParaRPr lang="az-Latn-AZ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"/>
            </a:endParaRPr>
          </a:p>
          <a:p>
            <a:endParaRPr lang="az-Latn-AZ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96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BAEA39-7CE9-4855-B0D5-827213871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192000" cy="4972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BDAE1-85D9-472A-A672-6205F35E73D9}"/>
              </a:ext>
            </a:extLst>
          </p:cNvPr>
          <p:cNvSpPr txBox="1"/>
          <p:nvPr/>
        </p:nvSpPr>
        <p:spPr>
          <a:xfrm>
            <a:off x="3126581" y="548759"/>
            <a:ext cx="665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800" b="1" dirty="0"/>
              <a:t>Impulse Response Functions</a:t>
            </a:r>
            <a:r>
              <a:rPr lang="en-US" sz="2800" b="1" dirty="0"/>
              <a:t> X4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230142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FB637-AA8A-418A-93C0-C945BD11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7" y="1644652"/>
            <a:ext cx="9547225" cy="4883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F4819-DCB9-45AB-ADA5-4E130BEF36F8}"/>
              </a:ext>
            </a:extLst>
          </p:cNvPr>
          <p:cNvSpPr txBox="1"/>
          <p:nvPr/>
        </p:nvSpPr>
        <p:spPr>
          <a:xfrm>
            <a:off x="4071937" y="411481"/>
            <a:ext cx="404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/>
              <a:t>Variance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96894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73E71-DFE8-4EDF-AFD7-530ABDB2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11864073" cy="2419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0959-5982-4AB0-808B-D1DEA27C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8951"/>
            <a:ext cx="12192000" cy="241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8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F4D20-E7F6-47B3-ACC8-77DC0A7B7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22" y="154791"/>
            <a:ext cx="8955155" cy="65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C25FF-D3CD-477E-8F34-562287BC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6096000" cy="459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2563E-57CE-4F09-A8C8-3448E5ED3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8175"/>
            <a:ext cx="5873750" cy="459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08C6DB-6261-456C-B2BA-17C7D970BF33}"/>
              </a:ext>
            </a:extLst>
          </p:cNvPr>
          <p:cNvSpPr txBox="1"/>
          <p:nvPr/>
        </p:nvSpPr>
        <p:spPr>
          <a:xfrm>
            <a:off x="4067175" y="48544"/>
            <a:ext cx="648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Forecasting with VECM</a:t>
            </a:r>
            <a:endParaRPr lang="az-Latn-AZ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44C51C-9712-4B15-8C73-7A5FCE23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30" y="5502248"/>
            <a:ext cx="2282845" cy="1327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236CB-11CB-4B19-BA81-7D3AEF777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467" y="5381994"/>
            <a:ext cx="2136815" cy="14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D9D8CF-2A67-4746-A5CB-B2F5AF058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350"/>
            <a:ext cx="5353050" cy="3714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C9CB61-3A4C-42B7-8CDB-192C9BFFF1BD}"/>
              </a:ext>
            </a:extLst>
          </p:cNvPr>
          <p:cNvSpPr txBox="1"/>
          <p:nvPr/>
        </p:nvSpPr>
        <p:spPr>
          <a:xfrm>
            <a:off x="5434015" y="2407592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ACF</a:t>
            </a:r>
            <a:endParaRPr lang="az-Latn-AZ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1B77B-6898-4BC6-A235-0715BA0C0337}"/>
              </a:ext>
            </a:extLst>
          </p:cNvPr>
          <p:cNvSpPr txBox="1"/>
          <p:nvPr/>
        </p:nvSpPr>
        <p:spPr>
          <a:xfrm>
            <a:off x="5400674" y="4219575"/>
            <a:ext cx="86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PACF</a:t>
            </a:r>
            <a:endParaRPr lang="az-Latn-AZ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297445-2C8B-4EF4-BFD3-F6FCDEAF4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3" y="1657349"/>
            <a:ext cx="5810250" cy="37147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CCE184-6EA4-431C-A1EA-4F76A41FB69E}"/>
              </a:ext>
            </a:extLst>
          </p:cNvPr>
          <p:cNvSpPr txBox="1"/>
          <p:nvPr/>
        </p:nvSpPr>
        <p:spPr>
          <a:xfrm>
            <a:off x="995362" y="1172228"/>
            <a:ext cx="336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X4, ARIMA(2,1,3)</a:t>
            </a:r>
            <a:endParaRPr lang="az-Latn-AZ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8C500-85CC-4BEE-8080-8610D8947A23}"/>
              </a:ext>
            </a:extLst>
          </p:cNvPr>
          <p:cNvSpPr txBox="1"/>
          <p:nvPr/>
        </p:nvSpPr>
        <p:spPr>
          <a:xfrm>
            <a:off x="8153397" y="1172228"/>
            <a:ext cx="3533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X8, ARIMA(4,1,4)</a:t>
            </a:r>
            <a:endParaRPr lang="az-Latn-AZ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A6551-909A-4657-820B-E15E30EBB1C6}"/>
              </a:ext>
            </a:extLst>
          </p:cNvPr>
          <p:cNvSpPr txBox="1"/>
          <p:nvPr/>
        </p:nvSpPr>
        <p:spPr>
          <a:xfrm>
            <a:off x="3157536" y="144837"/>
            <a:ext cx="535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Manually selected ARIMA models 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382058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8A3DC-1E48-4DE0-845F-276329863655}"/>
              </a:ext>
            </a:extLst>
          </p:cNvPr>
          <p:cNvSpPr txBox="1"/>
          <p:nvPr/>
        </p:nvSpPr>
        <p:spPr>
          <a:xfrm>
            <a:off x="2400299" y="238125"/>
            <a:ext cx="6791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Best ARIMA model based on AIC criteria (within 72 combinations)</a:t>
            </a:r>
            <a:endParaRPr lang="az-Latn-AZ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5BC5B-B4A7-4164-82A8-1B15AD8B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" y="1425574"/>
            <a:ext cx="5324475" cy="535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1DD6A-4426-40D0-A404-C16ADE993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5" y="1409045"/>
            <a:ext cx="4883150" cy="5210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A773D-24DF-4890-9D3C-0839EDD4271F}"/>
              </a:ext>
            </a:extLst>
          </p:cNvPr>
          <p:cNvSpPr txBox="1"/>
          <p:nvPr/>
        </p:nvSpPr>
        <p:spPr>
          <a:xfrm>
            <a:off x="771525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X4</a:t>
            </a:r>
            <a:endParaRPr lang="az-Latn-AZ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6CD90-4C27-4B62-8F67-EF0CAEC006D2}"/>
              </a:ext>
            </a:extLst>
          </p:cNvPr>
          <p:cNvSpPr txBox="1"/>
          <p:nvPr/>
        </p:nvSpPr>
        <p:spPr>
          <a:xfrm>
            <a:off x="9620250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X8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322258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48322-08C8-4C5D-B792-25EE5A26754E}"/>
              </a:ext>
            </a:extLst>
          </p:cNvPr>
          <p:cNvSpPr txBox="1"/>
          <p:nvPr/>
        </p:nvSpPr>
        <p:spPr>
          <a:xfrm>
            <a:off x="2400299" y="238125"/>
            <a:ext cx="6791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Best ARIMA model based on BIC criteria (within 72 combinations)</a:t>
            </a:r>
            <a:endParaRPr lang="az-Latn-AZ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DA7AF-EB13-4DEB-B235-37B7D04FFCD2}"/>
              </a:ext>
            </a:extLst>
          </p:cNvPr>
          <p:cNvSpPr txBox="1"/>
          <p:nvPr/>
        </p:nvSpPr>
        <p:spPr>
          <a:xfrm>
            <a:off x="771525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X4</a:t>
            </a:r>
            <a:endParaRPr lang="az-Latn-AZ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46EC2-8109-4172-9E80-6507B2A7AFED}"/>
              </a:ext>
            </a:extLst>
          </p:cNvPr>
          <p:cNvSpPr txBox="1"/>
          <p:nvPr/>
        </p:nvSpPr>
        <p:spPr>
          <a:xfrm>
            <a:off x="9620250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X8</a:t>
            </a:r>
            <a:endParaRPr lang="az-Latn-AZ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D3D5F-3419-44D1-8BD6-AC3B76CA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044"/>
            <a:ext cx="4597400" cy="5210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296FBB-861E-407A-AD31-4FA3E88AB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1409043"/>
            <a:ext cx="4829175" cy="52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5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47DB-30A4-4095-8A6D-1428B00A3F8D}"/>
              </a:ext>
            </a:extLst>
          </p:cNvPr>
          <p:cNvSpPr txBox="1"/>
          <p:nvPr/>
        </p:nvSpPr>
        <p:spPr>
          <a:xfrm>
            <a:off x="2933700" y="228600"/>
            <a:ext cx="598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Comparison of ARIMA models</a:t>
            </a:r>
            <a:endParaRPr lang="az-Latn-AZ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D1B3E-C89A-4D54-AFBB-451A8A65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244599"/>
            <a:ext cx="5229225" cy="5006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48A69-3443-401D-BB75-9F9920233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44599"/>
            <a:ext cx="5229225" cy="50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5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FB05C-DD8C-4A95-A414-1B0DF84B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9" y="1168298"/>
            <a:ext cx="7001006" cy="5462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A44AC1-672B-4509-AEE4-53623CB9BD61}"/>
              </a:ext>
            </a:extLst>
          </p:cNvPr>
          <p:cNvSpPr txBox="1"/>
          <p:nvPr/>
        </p:nvSpPr>
        <p:spPr>
          <a:xfrm>
            <a:off x="8201024" y="2066925"/>
            <a:ext cx="328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X4, ARIMA(3,1,4)</a:t>
            </a:r>
            <a:endParaRPr lang="az-Latn-AZ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8512A-6A63-410B-A4E7-18A7ACFE5BE0}"/>
              </a:ext>
            </a:extLst>
          </p:cNvPr>
          <p:cNvSpPr txBox="1"/>
          <p:nvPr/>
        </p:nvSpPr>
        <p:spPr>
          <a:xfrm>
            <a:off x="8201025" y="4676775"/>
            <a:ext cx="339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X8, ARIMA(2,1,4)</a:t>
            </a:r>
            <a:endParaRPr lang="az-Latn-AZ" sz="3200" b="1" dirty="0"/>
          </a:p>
        </p:txBody>
      </p:sp>
    </p:spTree>
    <p:extLst>
      <p:ext uri="{BB962C8B-B14F-4D97-AF65-F5344CB8AC3E}">
        <p14:creationId xmlns:p14="http://schemas.microsoft.com/office/powerpoint/2010/main" val="9072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CD521-BE95-41B2-804F-386EDB569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771525"/>
            <a:ext cx="10134600" cy="4849019"/>
          </a:xfrm>
        </p:spPr>
      </p:pic>
    </p:spTree>
    <p:extLst>
      <p:ext uri="{BB962C8B-B14F-4D97-AF65-F5344CB8AC3E}">
        <p14:creationId xmlns:p14="http://schemas.microsoft.com/office/powerpoint/2010/main" val="31173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14039-AC60-4FCA-89E5-A4A62B56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6125"/>
            <a:ext cx="5983357" cy="3965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FC047-BEE1-4A25-9BFB-B4E10AC4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57" y="1086125"/>
            <a:ext cx="6208643" cy="3962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CCE27-F420-41EA-B200-0BB83017A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16" y="5183361"/>
            <a:ext cx="2330228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51DAD-C548-4AF7-A582-4E2E61B76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513" y="5183361"/>
            <a:ext cx="2469376" cy="1358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A104F1-F423-4A11-B001-33FEDFADDD5C}"/>
              </a:ext>
            </a:extLst>
          </p:cNvPr>
          <p:cNvSpPr txBox="1"/>
          <p:nvPr/>
        </p:nvSpPr>
        <p:spPr>
          <a:xfrm>
            <a:off x="3727174" y="367748"/>
            <a:ext cx="398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Forecasting with ARIMA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14387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41412-9CFD-43F6-BB11-DF9745AB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139291"/>
            <a:ext cx="2387581" cy="1164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D0C5E8-84C5-4442-B56B-AD81AC48BCAE}"/>
              </a:ext>
            </a:extLst>
          </p:cNvPr>
          <p:cNvSpPr txBox="1"/>
          <p:nvPr/>
        </p:nvSpPr>
        <p:spPr>
          <a:xfrm>
            <a:off x="4635481" y="2657475"/>
            <a:ext cx="50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for watching </a:t>
            </a:r>
            <a:r>
              <a:rPr lang="en-US" sz="3600" b="1" dirty="0">
                <a:sym typeface="Wingdings" panose="05000000000000000000" pitchFamily="2" charset="2"/>
              </a:rPr>
              <a:t></a:t>
            </a:r>
            <a:endParaRPr lang="az-Latn-AZ" sz="3600" b="1" dirty="0"/>
          </a:p>
        </p:txBody>
      </p:sp>
    </p:spTree>
    <p:extLst>
      <p:ext uri="{BB962C8B-B14F-4D97-AF65-F5344CB8AC3E}">
        <p14:creationId xmlns:p14="http://schemas.microsoft.com/office/powerpoint/2010/main" val="318323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60225-7525-447A-B049-F643A6F6B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390"/>
            <a:ext cx="5518150" cy="24213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25FCC-3272-485D-8AC3-3A72BA225175}"/>
              </a:ext>
            </a:extLst>
          </p:cNvPr>
          <p:cNvSpPr txBox="1"/>
          <p:nvPr/>
        </p:nvSpPr>
        <p:spPr>
          <a:xfrm>
            <a:off x="2209800" y="0"/>
            <a:ext cx="199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X4</a:t>
            </a:r>
            <a:endParaRPr lang="az-Latn-A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949FD-209A-41BC-94F7-BED536A55439}"/>
              </a:ext>
            </a:extLst>
          </p:cNvPr>
          <p:cNvSpPr txBox="1"/>
          <p:nvPr/>
        </p:nvSpPr>
        <p:spPr>
          <a:xfrm>
            <a:off x="8986837" y="0"/>
            <a:ext cx="199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X8</a:t>
            </a:r>
            <a:endParaRPr lang="az-Latn-A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21CCC-411E-4E15-806D-3F1F3C247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50" y="712391"/>
            <a:ext cx="5518150" cy="2421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422897-3DA2-459D-B09A-6EC64496E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9172"/>
            <a:ext cx="5518150" cy="2586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D7BE79-2EFE-4DC7-9D1B-AFAD02658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50" y="3559173"/>
            <a:ext cx="5340350" cy="25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0CFA78-25CC-4C4A-8F5E-943687682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48" y="4267200"/>
            <a:ext cx="6051552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C446D-91D8-4E71-AF18-49330E3AF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" y="4362450"/>
            <a:ext cx="586740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C0B98-4570-4150-860B-47D0B0774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276225"/>
            <a:ext cx="9867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5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1B1F7-1C18-4CC8-83BF-C849C2B0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0850"/>
            <a:ext cx="5905500" cy="457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D5615-B123-4C34-A539-254437F5E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720850"/>
            <a:ext cx="5905500" cy="457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0F7A7-2AF6-4941-9A91-6BE1B456DD14}"/>
              </a:ext>
            </a:extLst>
          </p:cNvPr>
          <p:cNvSpPr txBox="1"/>
          <p:nvPr/>
        </p:nvSpPr>
        <p:spPr>
          <a:xfrm>
            <a:off x="4410075" y="101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Johansen Test</a:t>
            </a:r>
            <a:endParaRPr lang="az-Latn-AZ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F0F0F-FB9B-4363-83C3-186821D854BC}"/>
              </a:ext>
            </a:extLst>
          </p:cNvPr>
          <p:cNvSpPr txBox="1"/>
          <p:nvPr/>
        </p:nvSpPr>
        <p:spPr>
          <a:xfrm>
            <a:off x="1209674" y="1085850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Eigen</a:t>
            </a:r>
            <a:endParaRPr lang="az-Latn-AZ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0E9F2-335D-433F-AE35-05ED88B9DF13}"/>
              </a:ext>
            </a:extLst>
          </p:cNvPr>
          <p:cNvSpPr txBox="1"/>
          <p:nvPr/>
        </p:nvSpPr>
        <p:spPr>
          <a:xfrm>
            <a:off x="8553450" y="1123949"/>
            <a:ext cx="206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Trace</a:t>
            </a:r>
            <a:endParaRPr lang="az-Latn-AZ" sz="2400" b="1" dirty="0"/>
          </a:p>
        </p:txBody>
      </p:sp>
    </p:spTree>
    <p:extLst>
      <p:ext uri="{BB962C8B-B14F-4D97-AF65-F5344CB8AC3E}">
        <p14:creationId xmlns:p14="http://schemas.microsoft.com/office/powerpoint/2010/main" val="272383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FA953-4255-45C9-88C9-8CE34CC6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58"/>
            <a:ext cx="12192000" cy="4805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6A66F-FC96-4EE7-A689-DD546A59658B}"/>
              </a:ext>
            </a:extLst>
          </p:cNvPr>
          <p:cNvSpPr txBox="1"/>
          <p:nvPr/>
        </p:nvSpPr>
        <p:spPr>
          <a:xfrm>
            <a:off x="3524250" y="552450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Selecting number of lags</a:t>
            </a:r>
            <a:endParaRPr lang="az-Latn-AZ" sz="3600" b="1" dirty="0"/>
          </a:p>
        </p:txBody>
      </p:sp>
    </p:spTree>
    <p:extLst>
      <p:ext uri="{BB962C8B-B14F-4D97-AF65-F5344CB8AC3E}">
        <p14:creationId xmlns:p14="http://schemas.microsoft.com/office/powerpoint/2010/main" val="348922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55317-76D9-44E5-B47C-19820BDB7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25"/>
            <a:ext cx="5229225" cy="608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AC1F0-DB95-4F65-8F41-93A6DFD0E3D3}"/>
              </a:ext>
            </a:extLst>
          </p:cNvPr>
          <p:cNvSpPr txBox="1"/>
          <p:nvPr/>
        </p:nvSpPr>
        <p:spPr>
          <a:xfrm>
            <a:off x="0" y="180802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VECM model and its summary</a:t>
            </a:r>
            <a:endParaRPr lang="az-Latn-AZ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4388C-9864-4651-9233-CC72B15A1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"/>
            <a:ext cx="6848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202BE-3D3F-4DF2-9A51-B3EBC463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228725"/>
            <a:ext cx="6686549" cy="529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FB40F-49B6-4A35-B324-1FF0985FBF27}"/>
              </a:ext>
            </a:extLst>
          </p:cNvPr>
          <p:cNvSpPr txBox="1"/>
          <p:nvPr/>
        </p:nvSpPr>
        <p:spPr>
          <a:xfrm>
            <a:off x="3429000" y="329625"/>
            <a:ext cx="425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VECM into VAR</a:t>
            </a:r>
            <a:endParaRPr lang="az-Latn-AZ" sz="3200" b="1" dirty="0"/>
          </a:p>
        </p:txBody>
      </p:sp>
    </p:spTree>
    <p:extLst>
      <p:ext uri="{BB962C8B-B14F-4D97-AF65-F5344CB8AC3E}">
        <p14:creationId xmlns:p14="http://schemas.microsoft.com/office/powerpoint/2010/main" val="285187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E74B4-9D75-4A6D-B2E4-F4F479F40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550"/>
            <a:ext cx="12192000" cy="5251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6A0B2-4C0A-411A-A179-CEBCE9D2F4C4}"/>
              </a:ext>
            </a:extLst>
          </p:cNvPr>
          <p:cNvSpPr txBox="1"/>
          <p:nvPr/>
        </p:nvSpPr>
        <p:spPr>
          <a:xfrm>
            <a:off x="3952875" y="428625"/>
            <a:ext cx="489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/>
              <a:t>Impulse Response Functions</a:t>
            </a:r>
            <a:r>
              <a:rPr lang="en-US" sz="2800" b="1" dirty="0"/>
              <a:t> X8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46596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113</Words>
  <Application>Microsoft Office PowerPoint</Application>
  <PresentationFormat>Widescreen</PresentationFormat>
  <Paragraphs>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Nijat Hasanli</dc:creator>
  <cp:lastModifiedBy>Nijat Hasanli</cp:lastModifiedBy>
  <cp:revision>8</cp:revision>
  <dcterms:created xsi:type="dcterms:W3CDTF">2023-06-04T12:24:10Z</dcterms:created>
  <dcterms:modified xsi:type="dcterms:W3CDTF">2023-06-04T13:23:33Z</dcterms:modified>
</cp:coreProperties>
</file>