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9A73E-8D64-43D0-AFFC-9B6014E53CA1}" type="datetimeFigureOut">
              <a:rPr lang="en-IN" smtClean="0"/>
              <a:t>17-04-2019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BB7EF-9E84-451B-9832-48CF216F3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9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78FC-0C0D-40F0-BAA4-7FD69D9AB285}" type="datetime1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EC89-35B4-41AF-9C0F-F3C55281C159}" type="datetime1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0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048-5206-4B2B-B623-2CB90071FAF6}" type="datetime1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C7BB-0247-4BDD-90B9-75B565E9271D}" type="datetime1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3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71A7-ADFF-4AAB-9E0A-13462A40E2EA}" type="datetime1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7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EB5-5F96-4001-9543-EF8ECD1857A8}" type="datetime1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6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4D7-13B4-4E09-B750-F6F23D85E65C}" type="datetime1">
              <a:rPr lang="en-IN" smtClean="0"/>
              <a:t>17-04-2019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8C-4E9A-443B-B897-23579EDF9BFE}" type="datetime1">
              <a:rPr lang="en-IN" smtClean="0"/>
              <a:t>17-04-2019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2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1D7A-A862-4D0E-B9C3-8C1A2F5F8E58}" type="datetime1">
              <a:rPr lang="en-IN" smtClean="0"/>
              <a:t>17-04-2019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7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279A-31D6-4C0C-B829-DDA3560BEA27}" type="datetime1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B8BA-C138-4FC1-9CD5-2B42EFEF61C8}" type="datetime1">
              <a:rPr lang="en-IN" smtClean="0"/>
              <a:t>17-04-2019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2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BF6B9-99DD-4D3D-ABB2-78C855928332}" type="datetime1">
              <a:rPr lang="en-IN" smtClean="0"/>
              <a:t>17-04-2019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1557-BAA3-4403-A35F-CA8FAEB7E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7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9AA3-1ED7-402A-A6F0-4716FD068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GetGoing</a:t>
            </a:r>
            <a:r>
              <a:rPr lang="en-IN" dirty="0"/>
              <a:t>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DDC37-75C5-45C8-A7D6-E3BE176C4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SoftwareFun</a:t>
            </a:r>
            <a:r>
              <a:rPr lang="en-IN" dirty="0"/>
              <a:t> </a:t>
            </a:r>
          </a:p>
          <a:p>
            <a:r>
              <a:rPr lang="en-IN" dirty="0"/>
              <a:t>CZ2006 Software Engineering</a:t>
            </a:r>
          </a:p>
          <a:p>
            <a:r>
              <a:rPr lang="en-IN" dirty="0"/>
              <a:t>Sem 2 AY2018-2019</a:t>
            </a:r>
          </a:p>
        </p:txBody>
      </p:sp>
    </p:spTree>
    <p:extLst>
      <p:ext uri="{BB962C8B-B14F-4D97-AF65-F5344CB8AC3E}">
        <p14:creationId xmlns:p14="http://schemas.microsoft.com/office/powerpoint/2010/main" val="240340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915E-F1A9-4CCB-8934-52371EC0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Favourites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21ED-EEAB-4623-89A6-E5285484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308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List of routes that have been favourites is displayed.</a:t>
            </a:r>
          </a:p>
          <a:p>
            <a:r>
              <a:rPr lang="en-IN" dirty="0"/>
              <a:t>If no route has been favourited before, empty page is displayed saying no past        history.</a:t>
            </a:r>
          </a:p>
          <a:p>
            <a:r>
              <a:rPr lang="en-IN" dirty="0"/>
              <a:t>Touch any route to load it into the               current route page.</a:t>
            </a:r>
          </a:p>
          <a:p>
            <a:r>
              <a:rPr lang="en-IN" dirty="0"/>
              <a:t>A dark star indicates the route is a                favourite.</a:t>
            </a:r>
          </a:p>
          <a:p>
            <a:r>
              <a:rPr lang="en-IN" dirty="0"/>
              <a:t>Touch a star to toggle between                    favourite or not.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82612-140D-43F7-978F-9B92ECC3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67A97E-D5A7-462E-8462-C30E598D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3" y="3485603"/>
            <a:ext cx="1691591" cy="30072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A112B-5FBB-4588-A026-C5A009D1C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300" y="772159"/>
            <a:ext cx="2823032" cy="50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8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FF0-ADD3-419A-9743-B474826D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703B-831C-4D0B-B526-BFE66202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Title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Opening the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Form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Interacting with the Navigation Bar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Picking a Route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Accessing the Route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Push Notifications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History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Favourites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AC4B0-5F91-481D-B293-8897113B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8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0D6E-8143-4125-925F-7919C9AD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Opening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A2298-6AD1-4FD5-AB1A-507D78F5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7880" cy="4351338"/>
          </a:xfrm>
        </p:spPr>
        <p:txBody>
          <a:bodyPr/>
          <a:lstStyle/>
          <a:p>
            <a:r>
              <a:rPr lang="en-IN" dirty="0"/>
              <a:t>You can open the app by touching the icon for the app, which is </a:t>
            </a:r>
            <a:r>
              <a:rPr lang="en-IN" dirty="0" err="1"/>
              <a:t>gG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4BB94-127F-4C9D-A69C-41608F67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D6112-6F16-4FE2-85AC-7E1CCE8C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926" y="838041"/>
            <a:ext cx="2926346" cy="51819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AF0B1D-8C18-4A8E-9ACB-7E7DDF620249}"/>
              </a:ext>
            </a:extLst>
          </p:cNvPr>
          <p:cNvSpPr/>
          <p:nvPr/>
        </p:nvSpPr>
        <p:spPr>
          <a:xfrm>
            <a:off x="7830820" y="2943225"/>
            <a:ext cx="665480" cy="812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6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4C94-948F-4362-B2FA-DF793006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The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6766-3D8A-47E1-AB48-256DD0D5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724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Touch the checkbox for Bus if you wish to include routes with the bus.</a:t>
            </a:r>
          </a:p>
          <a:p>
            <a:r>
              <a:rPr lang="en-IN" dirty="0"/>
              <a:t>Touch the checkbox for MRT if you wish to include routes with the MRT</a:t>
            </a:r>
          </a:p>
          <a:p>
            <a:r>
              <a:rPr lang="en-IN" dirty="0"/>
              <a:t>Touch the input box near the blue location icon and type in your origin.</a:t>
            </a:r>
          </a:p>
          <a:p>
            <a:r>
              <a:rPr lang="en-IN" dirty="0"/>
              <a:t>Touch the input box near the red location icon and type in your destination.</a:t>
            </a:r>
          </a:p>
          <a:p>
            <a:r>
              <a:rPr lang="en-IN" dirty="0"/>
              <a:t>Touch Create Route to see the list of routes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06070-D64F-45EC-B9C1-22D4633B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031557-BAA3-4403-A35F-CA8FAEB7E29D}" type="slidenum">
              <a:rPr lang="en-IN" smtClean="0"/>
              <a:t>4</a:t>
            </a:fld>
            <a:endParaRPr lang="en-IN"/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CFF52-E252-4F0C-B08F-5F4CA63C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368" y="1825625"/>
            <a:ext cx="2447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4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7C30-3599-42B9-8709-2E9B7981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Interacting with the Navigation Bar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8C12-C428-486A-A46A-3C0D6BF6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031557-BAA3-4403-A35F-CA8FAEB7E29D}" type="slidenum">
              <a:rPr lang="en-IN" smtClean="0"/>
              <a:t>5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AC64C0-BD11-48A0-BDBE-B9C5CBC6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1480" cy="4351338"/>
          </a:xfrm>
        </p:spPr>
        <p:txBody>
          <a:bodyPr/>
          <a:lstStyle/>
          <a:p>
            <a:r>
              <a:rPr lang="en-IN" dirty="0"/>
              <a:t>Touch the Search icon to get to the Form page.</a:t>
            </a:r>
          </a:p>
          <a:p>
            <a:r>
              <a:rPr lang="en-IN" dirty="0"/>
              <a:t>Touch the Current route page to open the page displaying the route you are currently on.</a:t>
            </a:r>
          </a:p>
          <a:p>
            <a:r>
              <a:rPr lang="en-IN" dirty="0"/>
              <a:t>Touch the History page to see the list of routes you have taken.</a:t>
            </a:r>
          </a:p>
          <a:p>
            <a:r>
              <a:rPr lang="en-IN" dirty="0"/>
              <a:t>Touch the Favourites page to see the list of routes you have favourited.</a:t>
            </a:r>
          </a:p>
        </p:txBody>
      </p:sp>
      <p:pic>
        <p:nvPicPr>
          <p:cNvPr id="12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0B037A-E367-4BC0-B7AF-5E1E34D6B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25625"/>
            <a:ext cx="2447627" cy="43513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50D20C4-935E-4297-844F-2C2C4928F4C6}"/>
              </a:ext>
            </a:extLst>
          </p:cNvPr>
          <p:cNvSpPr/>
          <p:nvPr/>
        </p:nvSpPr>
        <p:spPr>
          <a:xfrm>
            <a:off x="8610600" y="5323840"/>
            <a:ext cx="2524760" cy="8531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B5B4-C2EE-44EE-9941-AD40C7C5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Picking a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09A3-4B5A-4F2B-9DF2-5D6CE480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6040" cy="4351338"/>
          </a:xfrm>
        </p:spPr>
        <p:txBody>
          <a:bodyPr/>
          <a:lstStyle/>
          <a:p>
            <a:r>
              <a:rPr lang="en-IN" dirty="0"/>
              <a:t>You can see a list of routes that are according to your preferences.</a:t>
            </a:r>
          </a:p>
          <a:p>
            <a:r>
              <a:rPr lang="en-IN" dirty="0"/>
              <a:t>The name of the interchanges is displayed.</a:t>
            </a:r>
          </a:p>
          <a:p>
            <a:r>
              <a:rPr lang="en-IN" dirty="0"/>
              <a:t>The total fare of the route is displayed.</a:t>
            </a:r>
          </a:p>
          <a:p>
            <a:r>
              <a:rPr lang="en-IN" dirty="0"/>
              <a:t>The total time of travel is displayed.</a:t>
            </a:r>
          </a:p>
          <a:p>
            <a:r>
              <a:rPr lang="en-IN" dirty="0"/>
              <a:t>Touch any of the routes to load it as a current route.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1441-2A7C-4677-BEF0-93ABF223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D5D670-2CA0-4A56-BC3B-23339987C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647" y="548640"/>
            <a:ext cx="3240405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1CFC-79C3-4A3E-A891-B03FFE71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the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13A7-BEF3-4B8F-B685-A6DD94F2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964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Google map is displayed showing the current leg of the route.</a:t>
            </a:r>
          </a:p>
          <a:p>
            <a:r>
              <a:rPr lang="en-IN" dirty="0"/>
              <a:t>Red location markers display where interchanges have to be made in the mode of transit.</a:t>
            </a:r>
          </a:p>
          <a:p>
            <a:r>
              <a:rPr lang="en-IN" dirty="0"/>
              <a:t>You can click next to advance to the next leg of your journey.</a:t>
            </a:r>
          </a:p>
          <a:p>
            <a:r>
              <a:rPr lang="en-IN" dirty="0"/>
              <a:t>A blue dot shows where you are currently.</a:t>
            </a:r>
          </a:p>
          <a:p>
            <a:r>
              <a:rPr lang="en-IN" dirty="0"/>
              <a:t>Normal map functionalities like zooming by pinching can be performed too.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25A6-67B4-4207-9A88-6558EEF5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78824-9660-4DD0-8732-72B7F8B1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291" y="889635"/>
            <a:ext cx="3068213" cy="546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2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B3B-4DEF-4191-8F13-D6C57873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 Alight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075D-4E04-40C6-9BE4-A486775F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720" cy="4351338"/>
          </a:xfrm>
        </p:spPr>
        <p:txBody>
          <a:bodyPr/>
          <a:lstStyle/>
          <a:p>
            <a:r>
              <a:rPr lang="en-IN" dirty="0"/>
              <a:t>A notification is generated when it is time for you to get off the bus or MRT at the upcoming stop.</a:t>
            </a:r>
          </a:p>
          <a:p>
            <a:r>
              <a:rPr lang="en-IN" dirty="0"/>
              <a:t>A notification is created when you have missed your stop that you were supposed to get off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B8753-5C8C-4799-BB16-3DC97B1C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3AB98-8CDF-4EE3-9313-8931C775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543719"/>
            <a:ext cx="3714750" cy="242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EAA57-17FF-41CB-A5FD-73F16984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5" y="3529965"/>
            <a:ext cx="37052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7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D4EE-C988-4826-BE54-A09854D8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0BFA-F615-4231-A78F-11FDE203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7800" cy="4351338"/>
          </a:xfrm>
        </p:spPr>
        <p:txBody>
          <a:bodyPr>
            <a:normAutofit fontScale="92500"/>
          </a:bodyPr>
          <a:lstStyle/>
          <a:p>
            <a:r>
              <a:rPr lang="en-IN" dirty="0"/>
              <a:t>List of routes that have previously been taken is displayed.</a:t>
            </a:r>
          </a:p>
          <a:p>
            <a:r>
              <a:rPr lang="en-IN" dirty="0"/>
              <a:t>If no route has been taken before, empty page is displayed saying no past        history.</a:t>
            </a:r>
          </a:p>
          <a:p>
            <a:r>
              <a:rPr lang="en-IN" dirty="0"/>
              <a:t>Touch any route to load it into the               current route page.</a:t>
            </a:r>
          </a:p>
          <a:p>
            <a:r>
              <a:rPr lang="en-IN" dirty="0"/>
              <a:t>A dark star indicates the route is a                favourite.</a:t>
            </a:r>
          </a:p>
          <a:p>
            <a:r>
              <a:rPr lang="en-IN" dirty="0"/>
              <a:t>Touch a star to toggle between                    favourite or not.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FBA5D-15CA-40C4-8244-7C7A0F7C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1557-BAA3-4403-A35F-CA8FAEB7E29D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BDA834-B237-40F9-9F51-0EB45C42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7" y="3104515"/>
            <a:ext cx="1928813" cy="3429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D9783-7D2B-4BF3-9AAE-37BE0E985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82" y="572452"/>
            <a:ext cx="2848570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482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GetGoing User Manual</vt:lpstr>
      <vt:lpstr>Page Contents</vt:lpstr>
      <vt:lpstr>Opening the App</vt:lpstr>
      <vt:lpstr>The Form</vt:lpstr>
      <vt:lpstr>Interacting with the Navigation Bar</vt:lpstr>
      <vt:lpstr>Picking a Route</vt:lpstr>
      <vt:lpstr>Accessing the Route</vt:lpstr>
      <vt:lpstr>Alert Alight</vt:lpstr>
      <vt:lpstr>History</vt:lpstr>
      <vt:lpstr>Favourites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GetGoing User Manual</dc:title>
  <dc:creator>Shubhankar Agrawal</dc:creator>
  <cp:lastModifiedBy>Shubhankar Agrawal</cp:lastModifiedBy>
  <cp:revision>8</cp:revision>
  <dcterms:created xsi:type="dcterms:W3CDTF">2019-04-17T13:20:08Z</dcterms:created>
  <dcterms:modified xsi:type="dcterms:W3CDTF">2019-04-17T15:10:36Z</dcterms:modified>
</cp:coreProperties>
</file>