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38" autoAdjust="0"/>
  </p:normalViewPr>
  <p:slideViewPr>
    <p:cSldViewPr snapToGrid="0" snapToObjects="1">
      <p:cViewPr varScale="1">
        <p:scale>
          <a:sx n="98" d="100"/>
          <a:sy n="98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2701"/>
            <a:ext cx="8953500" cy="212725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venir Book"/>
                <a:cs typeface="Avenir Book"/>
              </a:rPr>
              <a:t>g</a:t>
            </a:r>
            <a:r>
              <a:rPr lang="en-US" sz="7200" dirty="0" smtClean="0">
                <a:latin typeface="Avenir Book"/>
                <a:cs typeface="Avenir Book"/>
              </a:rPr>
              <a:t>ender in </a:t>
            </a:r>
            <a:br>
              <a:rPr lang="en-US" sz="7200" dirty="0" smtClean="0">
                <a:latin typeface="Avenir Book"/>
                <a:cs typeface="Avenir Book"/>
              </a:rPr>
            </a:br>
            <a:r>
              <a:rPr lang="en-US" sz="7200" dirty="0" smtClean="0">
                <a:latin typeface="Avenir Book"/>
                <a:cs typeface="Avenir Book"/>
              </a:rPr>
              <a:t>#AAS223 talks</a:t>
            </a:r>
            <a:endParaRPr lang="en-US" sz="7200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68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Jim Davenport</a:t>
            </a:r>
          </a:p>
          <a:p>
            <a:r>
              <a:rPr lang="en-US" dirty="0" err="1" smtClean="0">
                <a:latin typeface="Avenir Book"/>
                <a:cs typeface="Avenir Book"/>
              </a:rPr>
              <a:t>Katja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Poppenhaeger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Alex Hagen</a:t>
            </a:r>
          </a:p>
          <a:p>
            <a:r>
              <a:rPr lang="en-US" dirty="0" smtClean="0">
                <a:latin typeface="Avenir Book"/>
                <a:cs typeface="Avenir Book"/>
              </a:rPr>
              <a:t>Adam </a:t>
            </a:r>
            <a:r>
              <a:rPr lang="en-US" dirty="0" err="1" smtClean="0">
                <a:latin typeface="Avenir Book"/>
                <a:cs typeface="Avenir Book"/>
              </a:rPr>
              <a:t>Burgasser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Erin Grand</a:t>
            </a:r>
          </a:p>
          <a:p>
            <a:r>
              <a:rPr lang="en-US" dirty="0" smtClean="0">
                <a:latin typeface="Avenir Book"/>
                <a:cs typeface="Avenir Book"/>
              </a:rPr>
              <a:t>Laura Watkins</a:t>
            </a:r>
          </a:p>
          <a:p>
            <a:r>
              <a:rPr lang="en-US" dirty="0" smtClean="0">
                <a:latin typeface="Avenir Book"/>
                <a:cs typeface="Avenir Book"/>
              </a:rPr>
              <a:t>…</a:t>
            </a:r>
          </a:p>
          <a:p>
            <a:r>
              <a:rPr lang="en-US" dirty="0" smtClean="0">
                <a:latin typeface="Avenir Book"/>
                <a:cs typeface="Avenir Book"/>
              </a:rPr>
              <a:t>+ many others!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9136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der_ratio_by_position_in_question_que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0" y="763898"/>
            <a:ext cx="7314713" cy="548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women ask questions later?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3438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0" y="2154642"/>
            <a:ext cx="5129812" cy="366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3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21" y="0"/>
            <a:ext cx="4789579" cy="342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-442781" y="16078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300" y="504047"/>
            <a:ext cx="183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venir Book"/>
                <a:cs typeface="Avenir Book"/>
              </a:rPr>
              <a:t>n grams</a:t>
            </a:r>
            <a:endParaRPr lang="en-US" sz="3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94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f</a:t>
            </a:r>
            <a:r>
              <a:rPr lang="en-US" dirty="0" smtClean="0">
                <a:latin typeface="Avenir Book"/>
                <a:cs typeface="Avenir Book"/>
              </a:rPr>
              <a:t>undamental questions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venir Book"/>
                <a:cs typeface="Avenir Book"/>
              </a:rPr>
              <a:t>is the gender ratio of SPEAKERS the same as the gender ratio of QUESTION askers?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2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1-09 at 4.2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28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7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p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spea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7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7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ne_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s_asked_per_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3" y="-1"/>
            <a:ext cx="8168218" cy="61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Macintosh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gender in  #AAS223 talks</vt:lpstr>
      <vt:lpstr>fundamental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women ask questions later?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in  #AAS223 talks</dc:title>
  <dc:creator>James</dc:creator>
  <cp:lastModifiedBy>James</cp:lastModifiedBy>
  <cp:revision>18</cp:revision>
  <dcterms:created xsi:type="dcterms:W3CDTF">2014-01-09T21:13:07Z</dcterms:created>
  <dcterms:modified xsi:type="dcterms:W3CDTF">2014-01-10T02:41:07Z</dcterms:modified>
</cp:coreProperties>
</file>