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3" r:id="rId8"/>
    <p:sldId id="264" r:id="rId9"/>
    <p:sldId id="265" r:id="rId10"/>
    <p:sldId id="260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138" autoAdjust="0"/>
  </p:normalViewPr>
  <p:slideViewPr>
    <p:cSldViewPr snapToGrid="0" snapToObjects="1">
      <p:cViewPr varScale="1">
        <p:scale>
          <a:sx n="98" d="100"/>
          <a:sy n="98" d="100"/>
        </p:scale>
        <p:origin x="-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5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5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1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0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4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4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8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6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8785F-B2C8-6F4C-A2AB-E9B4D7B1D70A}" type="datetimeFigureOut">
              <a:rPr lang="en-US" smtClean="0"/>
              <a:t>1/9/14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832D-F49E-9347-ADDB-118BD5D9D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2701"/>
            <a:ext cx="8953500" cy="2127250"/>
          </a:xfrm>
        </p:spPr>
        <p:txBody>
          <a:bodyPr>
            <a:noAutofit/>
          </a:bodyPr>
          <a:lstStyle/>
          <a:p>
            <a:r>
              <a:rPr lang="en-US" sz="7200" dirty="0">
                <a:latin typeface="Avenir Book"/>
                <a:cs typeface="Avenir Book"/>
              </a:rPr>
              <a:t>g</a:t>
            </a:r>
            <a:r>
              <a:rPr lang="en-US" sz="7200" dirty="0" smtClean="0">
                <a:latin typeface="Avenir Book"/>
                <a:cs typeface="Avenir Book"/>
              </a:rPr>
              <a:t>ender in </a:t>
            </a:r>
            <a:br>
              <a:rPr lang="en-US" sz="7200" dirty="0" smtClean="0">
                <a:latin typeface="Avenir Book"/>
                <a:cs typeface="Avenir Book"/>
              </a:rPr>
            </a:br>
            <a:r>
              <a:rPr lang="en-US" sz="7200" dirty="0" smtClean="0">
                <a:latin typeface="Avenir Book"/>
                <a:cs typeface="Avenir Book"/>
              </a:rPr>
              <a:t>#AAS223 talks</a:t>
            </a:r>
            <a:endParaRPr lang="en-US" sz="7200" dirty="0">
              <a:latin typeface="Avenir Book"/>
              <a:cs typeface="Avenir 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13000"/>
            <a:ext cx="6400800" cy="368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venir Book"/>
                <a:cs typeface="Avenir Book"/>
              </a:rPr>
              <a:t>Jim Davenport</a:t>
            </a:r>
          </a:p>
          <a:p>
            <a:r>
              <a:rPr lang="en-US" dirty="0" err="1" smtClean="0">
                <a:latin typeface="Avenir Book"/>
                <a:cs typeface="Avenir Book"/>
              </a:rPr>
              <a:t>Katja</a:t>
            </a:r>
            <a:r>
              <a:rPr lang="en-US" dirty="0" smtClean="0">
                <a:latin typeface="Avenir Book"/>
                <a:cs typeface="Avenir Book"/>
              </a:rPr>
              <a:t> </a:t>
            </a:r>
            <a:r>
              <a:rPr lang="en-US" dirty="0" err="1" smtClean="0">
                <a:latin typeface="Avenir Book"/>
                <a:cs typeface="Avenir Book"/>
              </a:rPr>
              <a:t>Poppenhaeger</a:t>
            </a:r>
            <a:endParaRPr lang="en-US" dirty="0" smtClean="0">
              <a:latin typeface="Avenir Book"/>
              <a:cs typeface="Avenir Book"/>
            </a:endParaRPr>
          </a:p>
          <a:p>
            <a:r>
              <a:rPr lang="en-US" dirty="0" smtClean="0">
                <a:latin typeface="Avenir Book"/>
                <a:cs typeface="Avenir Book"/>
              </a:rPr>
              <a:t>Alex Hagen</a:t>
            </a:r>
          </a:p>
          <a:p>
            <a:r>
              <a:rPr lang="en-US" dirty="0" smtClean="0">
                <a:latin typeface="Avenir Book"/>
                <a:cs typeface="Avenir Book"/>
              </a:rPr>
              <a:t>Adam </a:t>
            </a:r>
            <a:r>
              <a:rPr lang="en-US" dirty="0" err="1" smtClean="0">
                <a:latin typeface="Avenir Book"/>
                <a:cs typeface="Avenir Book"/>
              </a:rPr>
              <a:t>Burgasser</a:t>
            </a:r>
            <a:endParaRPr lang="en-US" dirty="0" smtClean="0">
              <a:latin typeface="Avenir Book"/>
              <a:cs typeface="Avenir Book"/>
            </a:endParaRPr>
          </a:p>
          <a:p>
            <a:r>
              <a:rPr lang="en-US" dirty="0" smtClean="0">
                <a:latin typeface="Avenir Book"/>
                <a:cs typeface="Avenir Book"/>
              </a:rPr>
              <a:t>Erin Grand</a:t>
            </a:r>
          </a:p>
          <a:p>
            <a:r>
              <a:rPr lang="en-US" dirty="0" smtClean="0">
                <a:latin typeface="Avenir Book"/>
                <a:cs typeface="Avenir Book"/>
              </a:rPr>
              <a:t>Laura Watkins</a:t>
            </a:r>
          </a:p>
          <a:p>
            <a:r>
              <a:rPr lang="en-US" dirty="0" smtClean="0">
                <a:latin typeface="Avenir Book"/>
                <a:cs typeface="Avenir Book"/>
              </a:rPr>
              <a:t>…</a:t>
            </a:r>
          </a:p>
          <a:p>
            <a:r>
              <a:rPr lang="en-US" dirty="0" smtClean="0">
                <a:latin typeface="Avenir Book"/>
                <a:cs typeface="Avenir Book"/>
              </a:rPr>
              <a:t>+ many others! 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9136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ender_ratio_by_position_in_question_que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0" y="763898"/>
            <a:ext cx="7314713" cy="54860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venir Book"/>
                <a:cs typeface="Avenir Book"/>
              </a:rPr>
              <a:t>women ask questions later?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13438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10" y="2154642"/>
            <a:ext cx="5129812" cy="3664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3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21" y="0"/>
            <a:ext cx="4789579" cy="34211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-442781" y="16078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300" y="504047"/>
            <a:ext cx="1834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Avenir Book"/>
                <a:cs typeface="Avenir Book"/>
              </a:rPr>
              <a:t>n grams</a:t>
            </a:r>
            <a:endParaRPr lang="en-US" sz="36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99427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venir Book"/>
                <a:cs typeface="Avenir Book"/>
              </a:rPr>
              <a:t>f</a:t>
            </a:r>
            <a:r>
              <a:rPr lang="en-US" dirty="0" smtClean="0">
                <a:latin typeface="Avenir Book"/>
                <a:cs typeface="Avenir Book"/>
              </a:rPr>
              <a:t>undamental questions</a:t>
            </a:r>
            <a:endParaRPr lang="en-US" dirty="0">
              <a:latin typeface="Avenir Book"/>
              <a:cs typeface="Avenir 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Avenir Book"/>
                <a:cs typeface="Avenir Book"/>
              </a:rPr>
              <a:t>is the gender ratio of SPEAKERS the same as the gender ratio of QUESTION askers?</a:t>
            </a:r>
            <a:endParaRPr lang="en-US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7427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1-09 at 4.2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3283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072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ll_pp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374" cy="45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36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ll_spea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374" cy="45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77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l_ques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374" cy="45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72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ll_ques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374" cy="45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9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ne_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374" cy="457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92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s_asked_per_tal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83" y="-1"/>
            <a:ext cx="8168218" cy="612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8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</Words>
  <Application>Microsoft Macintosh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gender in  #AAS223 talks</vt:lpstr>
      <vt:lpstr>fundamental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women ask questions later?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in  #AAS223 talks</dc:title>
  <dc:creator>James</dc:creator>
  <cp:lastModifiedBy>James</cp:lastModifiedBy>
  <cp:revision>17</cp:revision>
  <dcterms:created xsi:type="dcterms:W3CDTF">2014-01-09T21:13:07Z</dcterms:created>
  <dcterms:modified xsi:type="dcterms:W3CDTF">2014-01-09T22:08:57Z</dcterms:modified>
</cp:coreProperties>
</file>