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/>
    <p:restoredTop sz="94586"/>
  </p:normalViewPr>
  <p:slideViewPr>
    <p:cSldViewPr snapToGrid="0" snapToObjects="1">
      <p:cViewPr varScale="1">
        <p:scale>
          <a:sx n="72" d="100"/>
          <a:sy n="72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60997-B323-9140-8E57-8E1E76335F86}" type="doc">
      <dgm:prSet loTypeId="urn:microsoft.com/office/officeart/2005/8/layout/hierarchy2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93F2F6-1E03-444D-AE40-ADA1E7577D89}">
      <dgm:prSet phldrT="[Text]"/>
      <dgm:spPr/>
      <dgm:t>
        <a:bodyPr/>
        <a:lstStyle/>
        <a:p>
          <a:r>
            <a:rPr lang="en-US" dirty="0" smtClean="0"/>
            <a:t>mcsed</a:t>
          </a:r>
          <a:endParaRPr lang="en-US" dirty="0"/>
        </a:p>
      </dgm:t>
    </dgm:pt>
    <dgm:pt modelId="{263445B8-FE29-2B40-9B71-4739B13907EC}" type="parTrans" cxnId="{FCE52FF6-CCE8-D04D-A8BE-301049D5232E}">
      <dgm:prSet/>
      <dgm:spPr/>
      <dgm:t>
        <a:bodyPr/>
        <a:lstStyle/>
        <a:p>
          <a:endParaRPr lang="en-US"/>
        </a:p>
      </dgm:t>
    </dgm:pt>
    <dgm:pt modelId="{296189CD-4490-2B49-9CA5-6ADFFB89A0DD}" type="sibTrans" cxnId="{FCE52FF6-CCE8-D04D-A8BE-301049D5232E}">
      <dgm:prSet/>
      <dgm:spPr/>
      <dgm:t>
        <a:bodyPr/>
        <a:lstStyle/>
        <a:p>
          <a:endParaRPr lang="en-US"/>
        </a:p>
      </dgm:t>
    </dgm:pt>
    <dgm:pt modelId="{49078CE2-9630-A047-AC66-4777923554C0}">
      <dgm:prSet phldrT="[Text]"/>
      <dgm:spPr/>
      <dgm:t>
        <a:bodyPr/>
        <a:lstStyle/>
        <a:p>
          <a:r>
            <a:rPr lang="en-US" dirty="0" smtClean="0"/>
            <a:t>src</a:t>
          </a:r>
          <a:endParaRPr lang="en-US" dirty="0"/>
        </a:p>
      </dgm:t>
    </dgm:pt>
    <dgm:pt modelId="{C3BC9828-38D4-664D-8444-B04C2B26C974}" type="parTrans" cxnId="{CD894AA4-D45E-B64B-B827-54EBA4B2B75C}">
      <dgm:prSet/>
      <dgm:spPr/>
      <dgm:t>
        <a:bodyPr/>
        <a:lstStyle/>
        <a:p>
          <a:endParaRPr lang="en-US"/>
        </a:p>
      </dgm:t>
    </dgm:pt>
    <dgm:pt modelId="{85E4224F-210C-2345-9717-623EC1B8BAAF}" type="sibTrans" cxnId="{CD894AA4-D45E-B64B-B827-54EBA4B2B75C}">
      <dgm:prSet/>
      <dgm:spPr/>
      <dgm:t>
        <a:bodyPr/>
        <a:lstStyle/>
        <a:p>
          <a:endParaRPr lang="en-US"/>
        </a:p>
      </dgm:t>
    </dgm:pt>
    <dgm:pt modelId="{B5962C1F-B769-294F-AE18-AF9C67543038}">
      <dgm:prSet phldrT="[Text]"/>
      <dgm:spPr/>
      <dgm:t>
        <a:bodyPr/>
        <a:lstStyle/>
        <a:p>
          <a:r>
            <a:rPr lang="en-US" dirty="0" smtClean="0"/>
            <a:t>OUTPUTS</a:t>
          </a:r>
          <a:endParaRPr lang="en-US" dirty="0"/>
        </a:p>
      </dgm:t>
    </dgm:pt>
    <dgm:pt modelId="{D8C07A4E-3805-124A-83D8-271E2E306383}" type="parTrans" cxnId="{1BE4DA0B-B5C6-434F-96F0-F3F0BAB70CBD}">
      <dgm:prSet/>
      <dgm:spPr/>
      <dgm:t>
        <a:bodyPr/>
        <a:lstStyle/>
        <a:p>
          <a:endParaRPr lang="en-US"/>
        </a:p>
      </dgm:t>
    </dgm:pt>
    <dgm:pt modelId="{ACF4BF9C-A281-4847-BE39-E4E3326D4F6F}" type="sibTrans" cxnId="{1BE4DA0B-B5C6-434F-96F0-F3F0BAB70CBD}">
      <dgm:prSet/>
      <dgm:spPr/>
      <dgm:t>
        <a:bodyPr/>
        <a:lstStyle/>
        <a:p>
          <a:endParaRPr lang="en-US"/>
        </a:p>
      </dgm:t>
    </dgm:pt>
    <dgm:pt modelId="{3B7D4493-A6DF-2C41-AE50-8CA0D029CC5C}">
      <dgm:prSet phldrT="[Text]"/>
      <dgm:spPr/>
      <dgm:t>
        <a:bodyPr/>
        <a:lstStyle/>
        <a:p>
          <a:r>
            <a:rPr lang="en-US" dirty="0" smtClean="0"/>
            <a:t>doc</a:t>
          </a:r>
          <a:endParaRPr lang="en-US" dirty="0"/>
        </a:p>
      </dgm:t>
    </dgm:pt>
    <dgm:pt modelId="{A62B8AAB-2577-924A-8B80-63C869F84BD5}" type="parTrans" cxnId="{E0666972-0E36-A742-92D6-7B153C661250}">
      <dgm:prSet/>
      <dgm:spPr/>
      <dgm:t>
        <a:bodyPr/>
        <a:lstStyle/>
        <a:p>
          <a:endParaRPr lang="en-US"/>
        </a:p>
      </dgm:t>
    </dgm:pt>
    <dgm:pt modelId="{593592CE-1738-274F-B7A6-6C5F9E56EF48}" type="sibTrans" cxnId="{E0666972-0E36-A742-92D6-7B153C661250}">
      <dgm:prSet/>
      <dgm:spPr/>
      <dgm:t>
        <a:bodyPr/>
        <a:lstStyle/>
        <a:p>
          <a:endParaRPr lang="en-US"/>
        </a:p>
      </dgm:t>
    </dgm:pt>
    <dgm:pt modelId="{AD67250E-61F7-774E-8688-E20064A4338D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D94B3E8B-DA8B-1744-802F-DD038D800C1E}" type="parTrans" cxnId="{6CAA1704-25E6-A141-856E-FF8EB0967878}">
      <dgm:prSet/>
      <dgm:spPr/>
      <dgm:t>
        <a:bodyPr/>
        <a:lstStyle/>
        <a:p>
          <a:endParaRPr lang="en-US"/>
        </a:p>
      </dgm:t>
    </dgm:pt>
    <dgm:pt modelId="{FB3CE054-C7AE-1343-9873-F1D73A6AA5E1}" type="sibTrans" cxnId="{6CAA1704-25E6-A141-856E-FF8EB0967878}">
      <dgm:prSet/>
      <dgm:spPr/>
      <dgm:t>
        <a:bodyPr/>
        <a:lstStyle/>
        <a:p>
          <a:endParaRPr lang="en-US"/>
        </a:p>
      </dgm:t>
    </dgm:pt>
    <dgm:pt modelId="{764DEE9C-FAEC-6945-8D0E-3105002C8F6E}">
      <dgm:prSet phldrT="[Text]"/>
      <dgm:spPr/>
      <dgm:t>
        <a:bodyPr/>
        <a:lstStyle/>
        <a:p>
          <a:r>
            <a:rPr lang="en-US" dirty="0" smtClean="0"/>
            <a:t>active</a:t>
          </a:r>
          <a:endParaRPr lang="en-US" dirty="0"/>
        </a:p>
      </dgm:t>
    </dgm:pt>
    <dgm:pt modelId="{EB064654-46C5-2C4E-8F11-BD082FF3BB93}" type="parTrans" cxnId="{77D30283-2AB2-5248-8D03-6C2A5BE10277}">
      <dgm:prSet/>
      <dgm:spPr/>
      <dgm:t>
        <a:bodyPr/>
        <a:lstStyle/>
        <a:p>
          <a:endParaRPr lang="en-US"/>
        </a:p>
      </dgm:t>
    </dgm:pt>
    <dgm:pt modelId="{A0C110CE-CF9D-DD4B-9DB7-EC65D5B3EDBB}" type="sibTrans" cxnId="{77D30283-2AB2-5248-8D03-6C2A5BE10277}">
      <dgm:prSet/>
      <dgm:spPr/>
      <dgm:t>
        <a:bodyPr/>
        <a:lstStyle/>
        <a:p>
          <a:endParaRPr lang="en-US"/>
        </a:p>
      </dgm:t>
    </dgm:pt>
    <dgm:pt modelId="{2E49A9B4-EDD5-7742-9F96-96F8E9BF95C6}">
      <dgm:prSet phldrT="[Text]"/>
      <dgm:spPr/>
      <dgm:t>
        <a:bodyPr/>
        <a:lstStyle/>
        <a:p>
          <a:r>
            <a:rPr lang="en-US" dirty="0" smtClean="0"/>
            <a:t>pSpaces</a:t>
          </a:r>
          <a:endParaRPr lang="en-US" dirty="0"/>
        </a:p>
      </dgm:t>
    </dgm:pt>
    <dgm:pt modelId="{1AA57456-2473-2E4E-8050-009FE9CDBBF3}" type="parTrans" cxnId="{201C5D94-ADAB-1643-92E3-B9E9CB3A9999}">
      <dgm:prSet/>
      <dgm:spPr/>
      <dgm:t>
        <a:bodyPr/>
        <a:lstStyle/>
        <a:p>
          <a:endParaRPr lang="en-US"/>
        </a:p>
      </dgm:t>
    </dgm:pt>
    <dgm:pt modelId="{AD7C7D59-EE5F-BF41-896A-242A4C63C8C7}" type="sibTrans" cxnId="{201C5D94-ADAB-1643-92E3-B9E9CB3A9999}">
      <dgm:prSet/>
      <dgm:spPr/>
      <dgm:t>
        <a:bodyPr/>
        <a:lstStyle/>
        <a:p>
          <a:endParaRPr lang="en-US"/>
        </a:p>
      </dgm:t>
    </dgm:pt>
    <dgm:pt modelId="{F3DF8E02-FA38-944D-97F3-4448B2187786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17297A09-B58A-BB4C-8792-F52C05D3FE91}" type="parTrans" cxnId="{2FBDD0F2-CB40-4843-B11E-F07E3901A644}">
      <dgm:prSet/>
      <dgm:spPr/>
      <dgm:t>
        <a:bodyPr/>
        <a:lstStyle/>
        <a:p>
          <a:endParaRPr lang="en-US"/>
        </a:p>
      </dgm:t>
    </dgm:pt>
    <dgm:pt modelId="{2296019C-1F3E-7A42-86BA-4F761B8ED69B}" type="sibTrans" cxnId="{2FBDD0F2-CB40-4843-B11E-F07E3901A644}">
      <dgm:prSet/>
      <dgm:spPr/>
      <dgm:t>
        <a:bodyPr/>
        <a:lstStyle/>
        <a:p>
          <a:endParaRPr lang="en-US"/>
        </a:p>
      </dgm:t>
    </dgm:pt>
    <dgm:pt modelId="{65534B5B-E67A-9C45-9455-767F2811D17D}">
      <dgm:prSet phldrT="[Text]"/>
      <dgm:spPr/>
      <dgm:t>
        <a:bodyPr/>
        <a:lstStyle/>
        <a:p>
          <a:r>
            <a:rPr lang="en-US" dirty="0" smtClean="0"/>
            <a:t>filter_house</a:t>
          </a:r>
          <a:endParaRPr lang="en-US" dirty="0"/>
        </a:p>
      </dgm:t>
    </dgm:pt>
    <dgm:pt modelId="{729C8CB9-F22D-C549-9071-36C8D04DA0D6}" type="parTrans" cxnId="{E1A64CCE-1A3D-C943-9405-605A98E83548}">
      <dgm:prSet/>
      <dgm:spPr/>
      <dgm:t>
        <a:bodyPr/>
        <a:lstStyle/>
        <a:p>
          <a:endParaRPr lang="en-US"/>
        </a:p>
      </dgm:t>
    </dgm:pt>
    <dgm:pt modelId="{F86FF11D-3EB3-534C-B790-13B5D338173A}" type="sibTrans" cxnId="{E1A64CCE-1A3D-C943-9405-605A98E83548}">
      <dgm:prSet/>
      <dgm:spPr/>
      <dgm:t>
        <a:bodyPr/>
        <a:lstStyle/>
        <a:p>
          <a:endParaRPr lang="en-US"/>
        </a:p>
      </dgm:t>
    </dgm:pt>
    <dgm:pt modelId="{9DDC2C1B-5EF1-1E46-B9E9-02DE0ED7FB89}">
      <dgm:prSet phldrT="[Text]"/>
      <dgm:spPr/>
      <dgm:t>
        <a:bodyPr/>
        <a:lstStyle/>
        <a:p>
          <a:r>
            <a:rPr lang="en-US" dirty="0" smtClean="0"/>
            <a:t>z2</a:t>
          </a:r>
          <a:endParaRPr lang="en-US" dirty="0"/>
        </a:p>
      </dgm:t>
    </dgm:pt>
    <dgm:pt modelId="{14FB569B-F16B-404D-A5F0-C520348AF6EE}" type="parTrans" cxnId="{B52284AE-25F8-794E-8B4B-692A6F43C28B}">
      <dgm:prSet/>
      <dgm:spPr/>
      <dgm:t>
        <a:bodyPr/>
        <a:lstStyle/>
        <a:p>
          <a:endParaRPr lang="en-US"/>
        </a:p>
      </dgm:t>
    </dgm:pt>
    <dgm:pt modelId="{95AFF4CA-EFDA-104B-AF09-223B806FC14F}" type="sibTrans" cxnId="{B52284AE-25F8-794E-8B4B-692A6F43C28B}">
      <dgm:prSet/>
      <dgm:spPr/>
      <dgm:t>
        <a:bodyPr/>
        <a:lstStyle/>
        <a:p>
          <a:endParaRPr lang="en-US"/>
        </a:p>
      </dgm:t>
    </dgm:pt>
    <dgm:pt modelId="{F4495F77-1A07-5C4C-A843-56617B8629B7}">
      <dgm:prSet phldrT="[Text]"/>
      <dgm:spPr/>
      <dgm:t>
        <a:bodyPr/>
        <a:lstStyle/>
        <a:p>
          <a:r>
            <a:rPr lang="en-US" dirty="0" smtClean="0"/>
            <a:t>data_house</a:t>
          </a:r>
          <a:endParaRPr lang="en-US" dirty="0"/>
        </a:p>
      </dgm:t>
    </dgm:pt>
    <dgm:pt modelId="{6D872914-4428-0643-997E-8573EA405E21}" type="parTrans" cxnId="{D4F40304-ABA9-E24D-B442-4F9CCBF69B73}">
      <dgm:prSet/>
      <dgm:spPr/>
      <dgm:t>
        <a:bodyPr/>
        <a:lstStyle/>
        <a:p>
          <a:endParaRPr lang="en-US"/>
        </a:p>
      </dgm:t>
    </dgm:pt>
    <dgm:pt modelId="{5335BE7A-303C-C24A-89BD-6A1607F9FBBD}" type="sibTrans" cxnId="{D4F40304-ABA9-E24D-B442-4F9CCBF69B73}">
      <dgm:prSet/>
      <dgm:spPr/>
      <dgm:t>
        <a:bodyPr/>
        <a:lstStyle/>
        <a:p>
          <a:endParaRPr lang="en-US"/>
        </a:p>
      </dgm:t>
    </dgm:pt>
    <dgm:pt modelId="{08180FA9-2864-EC4F-9C49-F8AA6D1099F5}" type="pres">
      <dgm:prSet presAssocID="{1A260997-B323-9140-8E57-8E1E76335F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FBB196-CE92-E040-ABE4-D92617146F32}" type="pres">
      <dgm:prSet presAssocID="{3793F2F6-1E03-444D-AE40-ADA1E7577D89}" presName="root1" presStyleCnt="0"/>
      <dgm:spPr/>
    </dgm:pt>
    <dgm:pt modelId="{6D4B02A1-1C60-9344-864D-FCA5220F60D2}" type="pres">
      <dgm:prSet presAssocID="{3793F2F6-1E03-444D-AE40-ADA1E7577D89}" presName="LevelOneTextNode" presStyleLbl="node0" presStyleIdx="0" presStyleCnt="1">
        <dgm:presLayoutVars>
          <dgm:chPref val="3"/>
        </dgm:presLayoutVars>
      </dgm:prSet>
      <dgm:spPr/>
    </dgm:pt>
    <dgm:pt modelId="{D5A371C2-8A52-1D43-8667-D01F12B588FB}" type="pres">
      <dgm:prSet presAssocID="{3793F2F6-1E03-444D-AE40-ADA1E7577D89}" presName="level2hierChild" presStyleCnt="0"/>
      <dgm:spPr/>
    </dgm:pt>
    <dgm:pt modelId="{FC758598-877E-C049-8831-2537B62DD1DE}" type="pres">
      <dgm:prSet presAssocID="{C3BC9828-38D4-664D-8444-B04C2B26C974}" presName="conn2-1" presStyleLbl="parChTrans1D2" presStyleIdx="0" presStyleCnt="4"/>
      <dgm:spPr/>
    </dgm:pt>
    <dgm:pt modelId="{A4BA8CAF-5488-5349-9207-55E605CBA131}" type="pres">
      <dgm:prSet presAssocID="{C3BC9828-38D4-664D-8444-B04C2B26C974}" presName="connTx" presStyleLbl="parChTrans1D2" presStyleIdx="0" presStyleCnt="4"/>
      <dgm:spPr/>
    </dgm:pt>
    <dgm:pt modelId="{B3214F8F-DEE7-974A-97D7-4BFBDAF14C74}" type="pres">
      <dgm:prSet presAssocID="{49078CE2-9630-A047-AC66-4777923554C0}" presName="root2" presStyleCnt="0"/>
      <dgm:spPr/>
    </dgm:pt>
    <dgm:pt modelId="{7D6F55B5-CD51-3647-8F94-10A2D8DACE02}" type="pres">
      <dgm:prSet presAssocID="{49078CE2-9630-A047-AC66-4777923554C0}" presName="LevelTwoTextNode" presStyleLbl="node2" presStyleIdx="0" presStyleCnt="4">
        <dgm:presLayoutVars>
          <dgm:chPref val="3"/>
        </dgm:presLayoutVars>
      </dgm:prSet>
      <dgm:spPr/>
    </dgm:pt>
    <dgm:pt modelId="{0A420BA3-6BFF-8541-B1FE-AFB7E591AB08}" type="pres">
      <dgm:prSet presAssocID="{49078CE2-9630-A047-AC66-4777923554C0}" presName="level3hierChild" presStyleCnt="0"/>
      <dgm:spPr/>
    </dgm:pt>
    <dgm:pt modelId="{0516845D-A3A5-9449-82C8-9751F9A47E20}" type="pres">
      <dgm:prSet presAssocID="{D8C07A4E-3805-124A-83D8-271E2E306383}" presName="conn2-1" presStyleLbl="parChTrans1D2" presStyleIdx="1" presStyleCnt="4"/>
      <dgm:spPr/>
    </dgm:pt>
    <dgm:pt modelId="{514840B0-966F-FF42-A344-F4133F6181A7}" type="pres">
      <dgm:prSet presAssocID="{D8C07A4E-3805-124A-83D8-271E2E306383}" presName="connTx" presStyleLbl="parChTrans1D2" presStyleIdx="1" presStyleCnt="4"/>
      <dgm:spPr/>
    </dgm:pt>
    <dgm:pt modelId="{719C7E59-46D6-CF48-8949-E466E96E92E6}" type="pres">
      <dgm:prSet presAssocID="{B5962C1F-B769-294F-AE18-AF9C67543038}" presName="root2" presStyleCnt="0"/>
      <dgm:spPr/>
    </dgm:pt>
    <dgm:pt modelId="{323D55BF-9ADA-254D-A3EF-D8F046383B68}" type="pres">
      <dgm:prSet presAssocID="{B5962C1F-B769-294F-AE18-AF9C6754303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2710BB-5647-0C45-BACA-B7F051517F2C}" type="pres">
      <dgm:prSet presAssocID="{B5962C1F-B769-294F-AE18-AF9C67543038}" presName="level3hierChild" presStyleCnt="0"/>
      <dgm:spPr/>
    </dgm:pt>
    <dgm:pt modelId="{D0A28CBE-B79F-E04F-820D-FFCBF269E2A1}" type="pres">
      <dgm:prSet presAssocID="{A62B8AAB-2577-924A-8B80-63C869F84BD5}" presName="conn2-1" presStyleLbl="parChTrans1D2" presStyleIdx="2" presStyleCnt="4"/>
      <dgm:spPr/>
    </dgm:pt>
    <dgm:pt modelId="{269F7274-9A4F-F445-904E-4993A0778E1F}" type="pres">
      <dgm:prSet presAssocID="{A62B8AAB-2577-924A-8B80-63C869F84BD5}" presName="connTx" presStyleLbl="parChTrans1D2" presStyleIdx="2" presStyleCnt="4"/>
      <dgm:spPr/>
    </dgm:pt>
    <dgm:pt modelId="{A86AD8E6-05D3-4A49-B218-208E4C446E15}" type="pres">
      <dgm:prSet presAssocID="{3B7D4493-A6DF-2C41-AE50-8CA0D029CC5C}" presName="root2" presStyleCnt="0"/>
      <dgm:spPr/>
    </dgm:pt>
    <dgm:pt modelId="{FB6DC05A-F867-CB41-A93A-8C4186BDE9D9}" type="pres">
      <dgm:prSet presAssocID="{3B7D4493-A6DF-2C41-AE50-8CA0D029CC5C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4AD0E-8DC7-E74C-94C6-A59C32BD28DB}" type="pres">
      <dgm:prSet presAssocID="{3B7D4493-A6DF-2C41-AE50-8CA0D029CC5C}" presName="level3hierChild" presStyleCnt="0"/>
      <dgm:spPr/>
    </dgm:pt>
    <dgm:pt modelId="{2E0C39A2-E309-744F-8EFC-CCEE60AAD3B3}" type="pres">
      <dgm:prSet presAssocID="{D94B3E8B-DA8B-1744-802F-DD038D800C1E}" presName="conn2-1" presStyleLbl="parChTrans1D2" presStyleIdx="3" presStyleCnt="4"/>
      <dgm:spPr/>
    </dgm:pt>
    <dgm:pt modelId="{2879D3D8-6FFC-DE40-AA46-091D337FF434}" type="pres">
      <dgm:prSet presAssocID="{D94B3E8B-DA8B-1744-802F-DD038D800C1E}" presName="connTx" presStyleLbl="parChTrans1D2" presStyleIdx="3" presStyleCnt="4"/>
      <dgm:spPr/>
    </dgm:pt>
    <dgm:pt modelId="{036B53C6-8E73-4B43-A859-46185024D97D}" type="pres">
      <dgm:prSet presAssocID="{AD67250E-61F7-774E-8688-E20064A4338D}" presName="root2" presStyleCnt="0"/>
      <dgm:spPr/>
    </dgm:pt>
    <dgm:pt modelId="{9085F7E0-FE24-2041-AC8A-B9EB95563493}" type="pres">
      <dgm:prSet presAssocID="{AD67250E-61F7-774E-8688-E20064A4338D}" presName="LevelTwoTextNode" presStyleLbl="node2" presStyleIdx="3" presStyleCnt="4">
        <dgm:presLayoutVars>
          <dgm:chPref val="3"/>
        </dgm:presLayoutVars>
      </dgm:prSet>
      <dgm:spPr/>
    </dgm:pt>
    <dgm:pt modelId="{BD9E748F-6401-F240-A04E-0647BF97F98E}" type="pres">
      <dgm:prSet presAssocID="{AD67250E-61F7-774E-8688-E20064A4338D}" presName="level3hierChild" presStyleCnt="0"/>
      <dgm:spPr/>
    </dgm:pt>
    <dgm:pt modelId="{F8BF1E2D-D936-9549-8C6F-7D4FF4E21CE4}" type="pres">
      <dgm:prSet presAssocID="{EB064654-46C5-2C4E-8F11-BD082FF3BB93}" presName="conn2-1" presStyleLbl="parChTrans1D3" presStyleIdx="0" presStyleCnt="4"/>
      <dgm:spPr/>
    </dgm:pt>
    <dgm:pt modelId="{19217EA7-69C1-7F4B-BB70-87BF465AB983}" type="pres">
      <dgm:prSet presAssocID="{EB064654-46C5-2C4E-8F11-BD082FF3BB93}" presName="connTx" presStyleLbl="parChTrans1D3" presStyleIdx="0" presStyleCnt="4"/>
      <dgm:spPr/>
    </dgm:pt>
    <dgm:pt modelId="{53B8628A-8071-F74A-923A-2DAFB15F0724}" type="pres">
      <dgm:prSet presAssocID="{764DEE9C-FAEC-6945-8D0E-3105002C8F6E}" presName="root2" presStyleCnt="0"/>
      <dgm:spPr/>
    </dgm:pt>
    <dgm:pt modelId="{5930D578-DA94-0947-B1CB-39022C5B8941}" type="pres">
      <dgm:prSet presAssocID="{764DEE9C-FAEC-6945-8D0E-3105002C8F6E}" presName="LevelTwoTextNode" presStyleLbl="node3" presStyleIdx="0" presStyleCnt="4">
        <dgm:presLayoutVars>
          <dgm:chPref val="3"/>
        </dgm:presLayoutVars>
      </dgm:prSet>
      <dgm:spPr/>
    </dgm:pt>
    <dgm:pt modelId="{2C6B969B-F9E3-E84F-BAD2-E1FF63F64334}" type="pres">
      <dgm:prSet presAssocID="{764DEE9C-FAEC-6945-8D0E-3105002C8F6E}" presName="level3hierChild" presStyleCnt="0"/>
      <dgm:spPr/>
    </dgm:pt>
    <dgm:pt modelId="{460B2D1D-6CAF-5640-B99A-5E17B668D70B}" type="pres">
      <dgm:prSet presAssocID="{1AA57456-2473-2E4E-8050-009FE9CDBBF3}" presName="conn2-1" presStyleLbl="parChTrans1D3" presStyleIdx="1" presStyleCnt="4"/>
      <dgm:spPr/>
    </dgm:pt>
    <dgm:pt modelId="{AC911E43-8E39-4E46-A3E7-61FFEFEC0424}" type="pres">
      <dgm:prSet presAssocID="{1AA57456-2473-2E4E-8050-009FE9CDBBF3}" presName="connTx" presStyleLbl="parChTrans1D3" presStyleIdx="1" presStyleCnt="4"/>
      <dgm:spPr/>
    </dgm:pt>
    <dgm:pt modelId="{4B4D7A9C-8C4B-C14A-9AD9-AE430C36770A}" type="pres">
      <dgm:prSet presAssocID="{2E49A9B4-EDD5-7742-9F96-96F8E9BF95C6}" presName="root2" presStyleCnt="0"/>
      <dgm:spPr/>
    </dgm:pt>
    <dgm:pt modelId="{355458B3-3560-F441-ADCF-ECD45F9294F6}" type="pres">
      <dgm:prSet presAssocID="{2E49A9B4-EDD5-7742-9F96-96F8E9BF95C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231918-8113-974C-B6DB-5E2CE47A17C1}" type="pres">
      <dgm:prSet presAssocID="{2E49A9B4-EDD5-7742-9F96-96F8E9BF95C6}" presName="level3hierChild" presStyleCnt="0"/>
      <dgm:spPr/>
    </dgm:pt>
    <dgm:pt modelId="{E0A8EAB3-BDCB-AC4C-8BB0-C78C232D5F76}" type="pres">
      <dgm:prSet presAssocID="{17297A09-B58A-BB4C-8792-F52C05D3FE91}" presName="conn2-1" presStyleLbl="parChTrans1D3" presStyleIdx="2" presStyleCnt="4"/>
      <dgm:spPr/>
    </dgm:pt>
    <dgm:pt modelId="{FC0B3B19-A29F-C24E-AF25-6EDB83313CF9}" type="pres">
      <dgm:prSet presAssocID="{17297A09-B58A-BB4C-8792-F52C05D3FE91}" presName="connTx" presStyleLbl="parChTrans1D3" presStyleIdx="2" presStyleCnt="4"/>
      <dgm:spPr/>
    </dgm:pt>
    <dgm:pt modelId="{8C7C6B69-ADC6-8241-A894-0E5A4ABD59A1}" type="pres">
      <dgm:prSet presAssocID="{F3DF8E02-FA38-944D-97F3-4448B2187786}" presName="root2" presStyleCnt="0"/>
      <dgm:spPr/>
    </dgm:pt>
    <dgm:pt modelId="{4BAF8A23-898A-9E4E-925F-0A6F8821E8A1}" type="pres">
      <dgm:prSet presAssocID="{F3DF8E02-FA38-944D-97F3-4448B2187786}" presName="LevelTwoTextNode" presStyleLbl="node3" presStyleIdx="2" presStyleCnt="4">
        <dgm:presLayoutVars>
          <dgm:chPref val="3"/>
        </dgm:presLayoutVars>
      </dgm:prSet>
      <dgm:spPr/>
    </dgm:pt>
    <dgm:pt modelId="{2043A48B-CE4D-CC42-B4C7-FD5CF91FDBCB}" type="pres">
      <dgm:prSet presAssocID="{F3DF8E02-FA38-944D-97F3-4448B2187786}" presName="level3hierChild" presStyleCnt="0"/>
      <dgm:spPr/>
    </dgm:pt>
    <dgm:pt modelId="{F2A04F91-FBB4-464F-A688-9E07F6C4A68F}" type="pres">
      <dgm:prSet presAssocID="{729C8CB9-F22D-C549-9071-36C8D04DA0D6}" presName="conn2-1" presStyleLbl="parChTrans1D4" presStyleIdx="0" presStyleCnt="2"/>
      <dgm:spPr/>
    </dgm:pt>
    <dgm:pt modelId="{33A27776-8DFB-3F44-BBD7-AADF3EBBBE55}" type="pres">
      <dgm:prSet presAssocID="{729C8CB9-F22D-C549-9071-36C8D04DA0D6}" presName="connTx" presStyleLbl="parChTrans1D4" presStyleIdx="0" presStyleCnt="2"/>
      <dgm:spPr/>
    </dgm:pt>
    <dgm:pt modelId="{3758C5B7-EE52-EA49-9345-FE41445C19A4}" type="pres">
      <dgm:prSet presAssocID="{65534B5B-E67A-9C45-9455-767F2811D17D}" presName="root2" presStyleCnt="0"/>
      <dgm:spPr/>
    </dgm:pt>
    <dgm:pt modelId="{F516FCF0-D5F4-6C4C-8F1C-B54E3C406192}" type="pres">
      <dgm:prSet presAssocID="{65534B5B-E67A-9C45-9455-767F2811D17D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4FA9E-AD15-8544-B87F-A319EE4F5E97}" type="pres">
      <dgm:prSet presAssocID="{65534B5B-E67A-9C45-9455-767F2811D17D}" presName="level3hierChild" presStyleCnt="0"/>
      <dgm:spPr/>
    </dgm:pt>
    <dgm:pt modelId="{240963C2-CC20-9D47-B596-F03B5CDC9B34}" type="pres">
      <dgm:prSet presAssocID="{14FB569B-F16B-404D-A5F0-C520348AF6EE}" presName="conn2-1" presStyleLbl="parChTrans1D3" presStyleIdx="3" presStyleCnt="4"/>
      <dgm:spPr/>
    </dgm:pt>
    <dgm:pt modelId="{5EBB916B-334D-694F-B226-BD3F11D91774}" type="pres">
      <dgm:prSet presAssocID="{14FB569B-F16B-404D-A5F0-C520348AF6EE}" presName="connTx" presStyleLbl="parChTrans1D3" presStyleIdx="3" presStyleCnt="4"/>
      <dgm:spPr/>
    </dgm:pt>
    <dgm:pt modelId="{9421515F-49D1-D545-8C5A-A6AEC0DCFE4D}" type="pres">
      <dgm:prSet presAssocID="{9DDC2C1B-5EF1-1E46-B9E9-02DE0ED7FB89}" presName="root2" presStyleCnt="0"/>
      <dgm:spPr/>
    </dgm:pt>
    <dgm:pt modelId="{4BF5DAF3-8404-9646-B767-B9517E31D389}" type="pres">
      <dgm:prSet presAssocID="{9DDC2C1B-5EF1-1E46-B9E9-02DE0ED7FB8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B9C8A-058F-AA41-890E-82C288E36194}" type="pres">
      <dgm:prSet presAssocID="{9DDC2C1B-5EF1-1E46-B9E9-02DE0ED7FB89}" presName="level3hierChild" presStyleCnt="0"/>
      <dgm:spPr/>
    </dgm:pt>
    <dgm:pt modelId="{4B4E8836-086A-AD4B-84A1-D4EC1B8BBEB4}" type="pres">
      <dgm:prSet presAssocID="{6D872914-4428-0643-997E-8573EA405E21}" presName="conn2-1" presStyleLbl="parChTrans1D4" presStyleIdx="1" presStyleCnt="2"/>
      <dgm:spPr/>
    </dgm:pt>
    <dgm:pt modelId="{B1E6D56F-AB7F-8F4E-ACEA-00B2303C75F0}" type="pres">
      <dgm:prSet presAssocID="{6D872914-4428-0643-997E-8573EA405E21}" presName="connTx" presStyleLbl="parChTrans1D4" presStyleIdx="1" presStyleCnt="2"/>
      <dgm:spPr/>
    </dgm:pt>
    <dgm:pt modelId="{9AFB7A32-BC17-8D44-B0C7-D58F21BE6876}" type="pres">
      <dgm:prSet presAssocID="{F4495F77-1A07-5C4C-A843-56617B8629B7}" presName="root2" presStyleCnt="0"/>
      <dgm:spPr/>
    </dgm:pt>
    <dgm:pt modelId="{FC38EBE7-0713-B643-8B14-7A7B2AFAD6C5}" type="pres">
      <dgm:prSet presAssocID="{F4495F77-1A07-5C4C-A843-56617B8629B7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5E0154-061C-0F4B-8858-95C1D0570C76}" type="pres">
      <dgm:prSet presAssocID="{F4495F77-1A07-5C4C-A843-56617B8629B7}" presName="level3hierChild" presStyleCnt="0"/>
      <dgm:spPr/>
    </dgm:pt>
  </dgm:ptLst>
  <dgm:cxnLst>
    <dgm:cxn modelId="{CBE01DEA-8547-EC49-86DD-1FCD58E4ECB5}" type="presOf" srcId="{17297A09-B58A-BB4C-8792-F52C05D3FE91}" destId="{FC0B3B19-A29F-C24E-AF25-6EDB83313CF9}" srcOrd="1" destOrd="0" presId="urn:microsoft.com/office/officeart/2005/8/layout/hierarchy2"/>
    <dgm:cxn modelId="{D2B019BF-4FD7-8446-B944-DAFF94B9724D}" type="presOf" srcId="{65534B5B-E67A-9C45-9455-767F2811D17D}" destId="{F516FCF0-D5F4-6C4C-8F1C-B54E3C406192}" srcOrd="0" destOrd="0" presId="urn:microsoft.com/office/officeart/2005/8/layout/hierarchy2"/>
    <dgm:cxn modelId="{5B004CF6-9E04-9C4C-B550-56FF9FCA2A04}" type="presOf" srcId="{1AA57456-2473-2E4E-8050-009FE9CDBBF3}" destId="{460B2D1D-6CAF-5640-B99A-5E17B668D70B}" srcOrd="0" destOrd="0" presId="urn:microsoft.com/office/officeart/2005/8/layout/hierarchy2"/>
    <dgm:cxn modelId="{2FBDD0F2-CB40-4843-B11E-F07E3901A644}" srcId="{AD67250E-61F7-774E-8688-E20064A4338D}" destId="{F3DF8E02-FA38-944D-97F3-4448B2187786}" srcOrd="2" destOrd="0" parTransId="{17297A09-B58A-BB4C-8792-F52C05D3FE91}" sibTransId="{2296019C-1F3E-7A42-86BA-4F761B8ED69B}"/>
    <dgm:cxn modelId="{F7A17803-5E66-D042-828C-52AB1AA4F81B}" type="presOf" srcId="{14FB569B-F16B-404D-A5F0-C520348AF6EE}" destId="{240963C2-CC20-9D47-B596-F03B5CDC9B34}" srcOrd="0" destOrd="0" presId="urn:microsoft.com/office/officeart/2005/8/layout/hierarchy2"/>
    <dgm:cxn modelId="{B52284AE-25F8-794E-8B4B-692A6F43C28B}" srcId="{AD67250E-61F7-774E-8688-E20064A4338D}" destId="{9DDC2C1B-5EF1-1E46-B9E9-02DE0ED7FB89}" srcOrd="3" destOrd="0" parTransId="{14FB569B-F16B-404D-A5F0-C520348AF6EE}" sibTransId="{95AFF4CA-EFDA-104B-AF09-223B806FC14F}"/>
    <dgm:cxn modelId="{2E8DD8A3-A1A4-634D-8D46-892E7AC0F278}" type="presOf" srcId="{C3BC9828-38D4-664D-8444-B04C2B26C974}" destId="{FC758598-877E-C049-8831-2537B62DD1DE}" srcOrd="0" destOrd="0" presId="urn:microsoft.com/office/officeart/2005/8/layout/hierarchy2"/>
    <dgm:cxn modelId="{D7AD4162-9411-CC47-A29F-AD6F3EF16FE1}" type="presOf" srcId="{729C8CB9-F22D-C549-9071-36C8D04DA0D6}" destId="{F2A04F91-FBB4-464F-A688-9E07F6C4A68F}" srcOrd="0" destOrd="0" presId="urn:microsoft.com/office/officeart/2005/8/layout/hierarchy2"/>
    <dgm:cxn modelId="{1F66DE30-EE5B-2541-925B-1A3FB83F1975}" type="presOf" srcId="{A62B8AAB-2577-924A-8B80-63C869F84BD5}" destId="{D0A28CBE-B79F-E04F-820D-FFCBF269E2A1}" srcOrd="0" destOrd="0" presId="urn:microsoft.com/office/officeart/2005/8/layout/hierarchy2"/>
    <dgm:cxn modelId="{33E1AFED-76D9-D54F-AFE6-B8D724335ACC}" type="presOf" srcId="{9DDC2C1B-5EF1-1E46-B9E9-02DE0ED7FB89}" destId="{4BF5DAF3-8404-9646-B767-B9517E31D389}" srcOrd="0" destOrd="0" presId="urn:microsoft.com/office/officeart/2005/8/layout/hierarchy2"/>
    <dgm:cxn modelId="{D4F40304-ABA9-E24D-B442-4F9CCBF69B73}" srcId="{9DDC2C1B-5EF1-1E46-B9E9-02DE0ED7FB89}" destId="{F4495F77-1A07-5C4C-A843-56617B8629B7}" srcOrd="0" destOrd="0" parTransId="{6D872914-4428-0643-997E-8573EA405E21}" sibTransId="{5335BE7A-303C-C24A-89BD-6A1607F9FBBD}"/>
    <dgm:cxn modelId="{0EEAA456-0594-BF45-B21E-6EAB4DE604BE}" type="presOf" srcId="{D94B3E8B-DA8B-1744-802F-DD038D800C1E}" destId="{2879D3D8-6FFC-DE40-AA46-091D337FF434}" srcOrd="1" destOrd="0" presId="urn:microsoft.com/office/officeart/2005/8/layout/hierarchy2"/>
    <dgm:cxn modelId="{52DD8E4A-D92A-394F-8D7A-90CC65539850}" type="presOf" srcId="{2E49A9B4-EDD5-7742-9F96-96F8E9BF95C6}" destId="{355458B3-3560-F441-ADCF-ECD45F9294F6}" srcOrd="0" destOrd="0" presId="urn:microsoft.com/office/officeart/2005/8/layout/hierarchy2"/>
    <dgm:cxn modelId="{1BE4DA0B-B5C6-434F-96F0-F3F0BAB70CBD}" srcId="{3793F2F6-1E03-444D-AE40-ADA1E7577D89}" destId="{B5962C1F-B769-294F-AE18-AF9C67543038}" srcOrd="1" destOrd="0" parTransId="{D8C07A4E-3805-124A-83D8-271E2E306383}" sibTransId="{ACF4BF9C-A281-4847-BE39-E4E3326D4F6F}"/>
    <dgm:cxn modelId="{177C3B5A-CE7C-B943-9AB8-3AB008BF3A71}" type="presOf" srcId="{6D872914-4428-0643-997E-8573EA405E21}" destId="{4B4E8836-086A-AD4B-84A1-D4EC1B8BBEB4}" srcOrd="0" destOrd="0" presId="urn:microsoft.com/office/officeart/2005/8/layout/hierarchy2"/>
    <dgm:cxn modelId="{254EB295-F1DA-A84A-83B5-2A5931989B32}" type="presOf" srcId="{17297A09-B58A-BB4C-8792-F52C05D3FE91}" destId="{E0A8EAB3-BDCB-AC4C-8BB0-C78C232D5F76}" srcOrd="0" destOrd="0" presId="urn:microsoft.com/office/officeart/2005/8/layout/hierarchy2"/>
    <dgm:cxn modelId="{E1A64CCE-1A3D-C943-9405-605A98E83548}" srcId="{F3DF8E02-FA38-944D-97F3-4448B2187786}" destId="{65534B5B-E67A-9C45-9455-767F2811D17D}" srcOrd="0" destOrd="0" parTransId="{729C8CB9-F22D-C549-9071-36C8D04DA0D6}" sibTransId="{F86FF11D-3EB3-534C-B790-13B5D338173A}"/>
    <dgm:cxn modelId="{F982D93F-C7C9-274E-861F-EA2A867780DD}" type="presOf" srcId="{6D872914-4428-0643-997E-8573EA405E21}" destId="{B1E6D56F-AB7F-8F4E-ACEA-00B2303C75F0}" srcOrd="1" destOrd="0" presId="urn:microsoft.com/office/officeart/2005/8/layout/hierarchy2"/>
    <dgm:cxn modelId="{9356B206-686E-114F-B5EA-1144B2893911}" type="presOf" srcId="{A62B8AAB-2577-924A-8B80-63C869F84BD5}" destId="{269F7274-9A4F-F445-904E-4993A0778E1F}" srcOrd="1" destOrd="0" presId="urn:microsoft.com/office/officeart/2005/8/layout/hierarchy2"/>
    <dgm:cxn modelId="{8B0A29E3-08B0-4945-8733-8F0D2383B92C}" type="presOf" srcId="{F3DF8E02-FA38-944D-97F3-4448B2187786}" destId="{4BAF8A23-898A-9E4E-925F-0A6F8821E8A1}" srcOrd="0" destOrd="0" presId="urn:microsoft.com/office/officeart/2005/8/layout/hierarchy2"/>
    <dgm:cxn modelId="{BADEC90B-4161-CF4C-B3DD-01C66B4FC356}" type="presOf" srcId="{F4495F77-1A07-5C4C-A843-56617B8629B7}" destId="{FC38EBE7-0713-B643-8B14-7A7B2AFAD6C5}" srcOrd="0" destOrd="0" presId="urn:microsoft.com/office/officeart/2005/8/layout/hierarchy2"/>
    <dgm:cxn modelId="{CD894AA4-D45E-B64B-B827-54EBA4B2B75C}" srcId="{3793F2F6-1E03-444D-AE40-ADA1E7577D89}" destId="{49078CE2-9630-A047-AC66-4777923554C0}" srcOrd="0" destOrd="0" parTransId="{C3BC9828-38D4-664D-8444-B04C2B26C974}" sibTransId="{85E4224F-210C-2345-9717-623EC1B8BAAF}"/>
    <dgm:cxn modelId="{6CAA1704-25E6-A141-856E-FF8EB0967878}" srcId="{3793F2F6-1E03-444D-AE40-ADA1E7577D89}" destId="{AD67250E-61F7-774E-8688-E20064A4338D}" srcOrd="3" destOrd="0" parTransId="{D94B3E8B-DA8B-1744-802F-DD038D800C1E}" sibTransId="{FB3CE054-C7AE-1343-9873-F1D73A6AA5E1}"/>
    <dgm:cxn modelId="{792F6247-8808-1441-9981-EBE5CFC5BBC4}" type="presOf" srcId="{D94B3E8B-DA8B-1744-802F-DD038D800C1E}" destId="{2E0C39A2-E309-744F-8EFC-CCEE60AAD3B3}" srcOrd="0" destOrd="0" presId="urn:microsoft.com/office/officeart/2005/8/layout/hierarchy2"/>
    <dgm:cxn modelId="{201C5D94-ADAB-1643-92E3-B9E9CB3A9999}" srcId="{AD67250E-61F7-774E-8688-E20064A4338D}" destId="{2E49A9B4-EDD5-7742-9F96-96F8E9BF95C6}" srcOrd="1" destOrd="0" parTransId="{1AA57456-2473-2E4E-8050-009FE9CDBBF3}" sibTransId="{AD7C7D59-EE5F-BF41-896A-242A4C63C8C7}"/>
    <dgm:cxn modelId="{FE5F82F7-1373-1941-89DC-2F2AE9CDB3FE}" type="presOf" srcId="{3B7D4493-A6DF-2C41-AE50-8CA0D029CC5C}" destId="{FB6DC05A-F867-CB41-A93A-8C4186BDE9D9}" srcOrd="0" destOrd="0" presId="urn:microsoft.com/office/officeart/2005/8/layout/hierarchy2"/>
    <dgm:cxn modelId="{2D3EE4F1-E58A-9542-A9F5-6DA5DE282E72}" type="presOf" srcId="{1AA57456-2473-2E4E-8050-009FE9CDBBF3}" destId="{AC911E43-8E39-4E46-A3E7-61FFEFEC0424}" srcOrd="1" destOrd="0" presId="urn:microsoft.com/office/officeart/2005/8/layout/hierarchy2"/>
    <dgm:cxn modelId="{77D30283-2AB2-5248-8D03-6C2A5BE10277}" srcId="{AD67250E-61F7-774E-8688-E20064A4338D}" destId="{764DEE9C-FAEC-6945-8D0E-3105002C8F6E}" srcOrd="0" destOrd="0" parTransId="{EB064654-46C5-2C4E-8F11-BD082FF3BB93}" sibTransId="{A0C110CE-CF9D-DD4B-9DB7-EC65D5B3EDBB}"/>
    <dgm:cxn modelId="{6B780A22-E393-D447-859C-3245CDD830B8}" type="presOf" srcId="{14FB569B-F16B-404D-A5F0-C520348AF6EE}" destId="{5EBB916B-334D-694F-B226-BD3F11D91774}" srcOrd="1" destOrd="0" presId="urn:microsoft.com/office/officeart/2005/8/layout/hierarchy2"/>
    <dgm:cxn modelId="{664A3F92-723C-5441-8965-5B74A5E65536}" type="presOf" srcId="{D8C07A4E-3805-124A-83D8-271E2E306383}" destId="{0516845D-A3A5-9449-82C8-9751F9A47E20}" srcOrd="0" destOrd="0" presId="urn:microsoft.com/office/officeart/2005/8/layout/hierarchy2"/>
    <dgm:cxn modelId="{273E5415-2EA3-3C41-870F-7387E0FC389C}" type="presOf" srcId="{EB064654-46C5-2C4E-8F11-BD082FF3BB93}" destId="{19217EA7-69C1-7F4B-BB70-87BF465AB983}" srcOrd="1" destOrd="0" presId="urn:microsoft.com/office/officeart/2005/8/layout/hierarchy2"/>
    <dgm:cxn modelId="{E0666972-0E36-A742-92D6-7B153C661250}" srcId="{3793F2F6-1E03-444D-AE40-ADA1E7577D89}" destId="{3B7D4493-A6DF-2C41-AE50-8CA0D029CC5C}" srcOrd="2" destOrd="0" parTransId="{A62B8AAB-2577-924A-8B80-63C869F84BD5}" sibTransId="{593592CE-1738-274F-B7A6-6C5F9E56EF48}"/>
    <dgm:cxn modelId="{0565495A-9BBC-9E42-87AC-71103852D45C}" type="presOf" srcId="{3793F2F6-1E03-444D-AE40-ADA1E7577D89}" destId="{6D4B02A1-1C60-9344-864D-FCA5220F60D2}" srcOrd="0" destOrd="0" presId="urn:microsoft.com/office/officeart/2005/8/layout/hierarchy2"/>
    <dgm:cxn modelId="{F82EC778-C2A5-9544-8509-AA6B8B5248A9}" type="presOf" srcId="{1A260997-B323-9140-8E57-8E1E76335F86}" destId="{08180FA9-2864-EC4F-9C49-F8AA6D1099F5}" srcOrd="0" destOrd="0" presId="urn:microsoft.com/office/officeart/2005/8/layout/hierarchy2"/>
    <dgm:cxn modelId="{3BA49452-D9A7-184C-A689-D0048698F392}" type="presOf" srcId="{AD67250E-61F7-774E-8688-E20064A4338D}" destId="{9085F7E0-FE24-2041-AC8A-B9EB95563493}" srcOrd="0" destOrd="0" presId="urn:microsoft.com/office/officeart/2005/8/layout/hierarchy2"/>
    <dgm:cxn modelId="{0C7ACE15-DAFB-5742-8E47-72D0606A43BC}" type="presOf" srcId="{B5962C1F-B769-294F-AE18-AF9C67543038}" destId="{323D55BF-9ADA-254D-A3EF-D8F046383B68}" srcOrd="0" destOrd="0" presId="urn:microsoft.com/office/officeart/2005/8/layout/hierarchy2"/>
    <dgm:cxn modelId="{1987171B-DC4D-0341-A371-7D008B2CDDEF}" type="presOf" srcId="{729C8CB9-F22D-C549-9071-36C8D04DA0D6}" destId="{33A27776-8DFB-3F44-BBD7-AADF3EBBBE55}" srcOrd="1" destOrd="0" presId="urn:microsoft.com/office/officeart/2005/8/layout/hierarchy2"/>
    <dgm:cxn modelId="{EAE653EB-98E5-CF49-8B46-FC2534E02915}" type="presOf" srcId="{49078CE2-9630-A047-AC66-4777923554C0}" destId="{7D6F55B5-CD51-3647-8F94-10A2D8DACE02}" srcOrd="0" destOrd="0" presId="urn:microsoft.com/office/officeart/2005/8/layout/hierarchy2"/>
    <dgm:cxn modelId="{262A6D5B-5268-B74B-834A-B5414C44AB31}" type="presOf" srcId="{C3BC9828-38D4-664D-8444-B04C2B26C974}" destId="{A4BA8CAF-5488-5349-9207-55E605CBA131}" srcOrd="1" destOrd="0" presId="urn:microsoft.com/office/officeart/2005/8/layout/hierarchy2"/>
    <dgm:cxn modelId="{0AE9AF13-D9BA-324C-945F-110D89C00E59}" type="presOf" srcId="{764DEE9C-FAEC-6945-8D0E-3105002C8F6E}" destId="{5930D578-DA94-0947-B1CB-39022C5B8941}" srcOrd="0" destOrd="0" presId="urn:microsoft.com/office/officeart/2005/8/layout/hierarchy2"/>
    <dgm:cxn modelId="{FCE52FF6-CCE8-D04D-A8BE-301049D5232E}" srcId="{1A260997-B323-9140-8E57-8E1E76335F86}" destId="{3793F2F6-1E03-444D-AE40-ADA1E7577D89}" srcOrd="0" destOrd="0" parTransId="{263445B8-FE29-2B40-9B71-4739B13907EC}" sibTransId="{296189CD-4490-2B49-9CA5-6ADFFB89A0DD}"/>
    <dgm:cxn modelId="{B5BEDF59-FFEB-6C4F-9E1B-D27CD01AF0F4}" type="presOf" srcId="{D8C07A4E-3805-124A-83D8-271E2E306383}" destId="{514840B0-966F-FF42-A344-F4133F6181A7}" srcOrd="1" destOrd="0" presId="urn:microsoft.com/office/officeart/2005/8/layout/hierarchy2"/>
    <dgm:cxn modelId="{20BC23F0-7D52-014B-A34C-FFE6807AB467}" type="presOf" srcId="{EB064654-46C5-2C4E-8F11-BD082FF3BB93}" destId="{F8BF1E2D-D936-9549-8C6F-7D4FF4E21CE4}" srcOrd="0" destOrd="0" presId="urn:microsoft.com/office/officeart/2005/8/layout/hierarchy2"/>
    <dgm:cxn modelId="{76330E44-7292-2E48-ACC7-F5A5142DDA70}" type="presParOf" srcId="{08180FA9-2864-EC4F-9C49-F8AA6D1099F5}" destId="{DAFBB196-CE92-E040-ABE4-D92617146F32}" srcOrd="0" destOrd="0" presId="urn:microsoft.com/office/officeart/2005/8/layout/hierarchy2"/>
    <dgm:cxn modelId="{6E61EA50-99B7-C547-A2F4-72482C27AB95}" type="presParOf" srcId="{DAFBB196-CE92-E040-ABE4-D92617146F32}" destId="{6D4B02A1-1C60-9344-864D-FCA5220F60D2}" srcOrd="0" destOrd="0" presId="urn:microsoft.com/office/officeart/2005/8/layout/hierarchy2"/>
    <dgm:cxn modelId="{20D3837C-25D1-5544-B4C9-160402FD6EFB}" type="presParOf" srcId="{DAFBB196-CE92-E040-ABE4-D92617146F32}" destId="{D5A371C2-8A52-1D43-8667-D01F12B588FB}" srcOrd="1" destOrd="0" presId="urn:microsoft.com/office/officeart/2005/8/layout/hierarchy2"/>
    <dgm:cxn modelId="{FEBA6EBB-8757-134E-AE71-8821CA0210EB}" type="presParOf" srcId="{D5A371C2-8A52-1D43-8667-D01F12B588FB}" destId="{FC758598-877E-C049-8831-2537B62DD1DE}" srcOrd="0" destOrd="0" presId="urn:microsoft.com/office/officeart/2005/8/layout/hierarchy2"/>
    <dgm:cxn modelId="{8C7E03AD-DEA5-0540-B842-55562DFE4611}" type="presParOf" srcId="{FC758598-877E-C049-8831-2537B62DD1DE}" destId="{A4BA8CAF-5488-5349-9207-55E605CBA131}" srcOrd="0" destOrd="0" presId="urn:microsoft.com/office/officeart/2005/8/layout/hierarchy2"/>
    <dgm:cxn modelId="{AAADD663-2824-494C-81F8-F8156F2481DD}" type="presParOf" srcId="{D5A371C2-8A52-1D43-8667-D01F12B588FB}" destId="{B3214F8F-DEE7-974A-97D7-4BFBDAF14C74}" srcOrd="1" destOrd="0" presId="urn:microsoft.com/office/officeart/2005/8/layout/hierarchy2"/>
    <dgm:cxn modelId="{40EA0EC2-9BA4-A840-B7A5-E195A28B22C6}" type="presParOf" srcId="{B3214F8F-DEE7-974A-97D7-4BFBDAF14C74}" destId="{7D6F55B5-CD51-3647-8F94-10A2D8DACE02}" srcOrd="0" destOrd="0" presId="urn:microsoft.com/office/officeart/2005/8/layout/hierarchy2"/>
    <dgm:cxn modelId="{DA0201D5-EFD2-8043-A59B-657611DCF616}" type="presParOf" srcId="{B3214F8F-DEE7-974A-97D7-4BFBDAF14C74}" destId="{0A420BA3-6BFF-8541-B1FE-AFB7E591AB08}" srcOrd="1" destOrd="0" presId="urn:microsoft.com/office/officeart/2005/8/layout/hierarchy2"/>
    <dgm:cxn modelId="{08681F14-9B03-F449-802B-1B249BC3A477}" type="presParOf" srcId="{D5A371C2-8A52-1D43-8667-D01F12B588FB}" destId="{0516845D-A3A5-9449-82C8-9751F9A47E20}" srcOrd="2" destOrd="0" presId="urn:microsoft.com/office/officeart/2005/8/layout/hierarchy2"/>
    <dgm:cxn modelId="{D9C85D4A-1FB5-554E-83B4-86E9B23B80AD}" type="presParOf" srcId="{0516845D-A3A5-9449-82C8-9751F9A47E20}" destId="{514840B0-966F-FF42-A344-F4133F6181A7}" srcOrd="0" destOrd="0" presId="urn:microsoft.com/office/officeart/2005/8/layout/hierarchy2"/>
    <dgm:cxn modelId="{03279498-193B-724A-8EE1-85E4CAFF9CBD}" type="presParOf" srcId="{D5A371C2-8A52-1D43-8667-D01F12B588FB}" destId="{719C7E59-46D6-CF48-8949-E466E96E92E6}" srcOrd="3" destOrd="0" presId="urn:microsoft.com/office/officeart/2005/8/layout/hierarchy2"/>
    <dgm:cxn modelId="{8ADEB517-1EF4-E240-9813-4DC0CF018193}" type="presParOf" srcId="{719C7E59-46D6-CF48-8949-E466E96E92E6}" destId="{323D55BF-9ADA-254D-A3EF-D8F046383B68}" srcOrd="0" destOrd="0" presId="urn:microsoft.com/office/officeart/2005/8/layout/hierarchy2"/>
    <dgm:cxn modelId="{5E9B6AE6-E4F1-7E48-9120-FBAA5C1FF96D}" type="presParOf" srcId="{719C7E59-46D6-CF48-8949-E466E96E92E6}" destId="{CB2710BB-5647-0C45-BACA-B7F051517F2C}" srcOrd="1" destOrd="0" presId="urn:microsoft.com/office/officeart/2005/8/layout/hierarchy2"/>
    <dgm:cxn modelId="{B86DFF6C-8D16-0E48-BC99-370A5A9D12AA}" type="presParOf" srcId="{D5A371C2-8A52-1D43-8667-D01F12B588FB}" destId="{D0A28CBE-B79F-E04F-820D-FFCBF269E2A1}" srcOrd="4" destOrd="0" presId="urn:microsoft.com/office/officeart/2005/8/layout/hierarchy2"/>
    <dgm:cxn modelId="{DD6BAD8A-EBD6-4346-ADA8-90C6D802FEC1}" type="presParOf" srcId="{D0A28CBE-B79F-E04F-820D-FFCBF269E2A1}" destId="{269F7274-9A4F-F445-904E-4993A0778E1F}" srcOrd="0" destOrd="0" presId="urn:microsoft.com/office/officeart/2005/8/layout/hierarchy2"/>
    <dgm:cxn modelId="{AA78A7E2-9EE6-D947-A656-3D2643781F40}" type="presParOf" srcId="{D5A371C2-8A52-1D43-8667-D01F12B588FB}" destId="{A86AD8E6-05D3-4A49-B218-208E4C446E15}" srcOrd="5" destOrd="0" presId="urn:microsoft.com/office/officeart/2005/8/layout/hierarchy2"/>
    <dgm:cxn modelId="{A8251CC9-591B-1243-8F7C-9626EAB30E77}" type="presParOf" srcId="{A86AD8E6-05D3-4A49-B218-208E4C446E15}" destId="{FB6DC05A-F867-CB41-A93A-8C4186BDE9D9}" srcOrd="0" destOrd="0" presId="urn:microsoft.com/office/officeart/2005/8/layout/hierarchy2"/>
    <dgm:cxn modelId="{40510ED5-0885-F542-8F65-72822FF5B534}" type="presParOf" srcId="{A86AD8E6-05D3-4A49-B218-208E4C446E15}" destId="{FB84AD0E-8DC7-E74C-94C6-A59C32BD28DB}" srcOrd="1" destOrd="0" presId="urn:microsoft.com/office/officeart/2005/8/layout/hierarchy2"/>
    <dgm:cxn modelId="{1847B8F1-6AA8-4E48-8421-73E93E5AB8EA}" type="presParOf" srcId="{D5A371C2-8A52-1D43-8667-D01F12B588FB}" destId="{2E0C39A2-E309-744F-8EFC-CCEE60AAD3B3}" srcOrd="6" destOrd="0" presId="urn:microsoft.com/office/officeart/2005/8/layout/hierarchy2"/>
    <dgm:cxn modelId="{8BD0485E-2CF3-2040-904C-F9B8177ED44B}" type="presParOf" srcId="{2E0C39A2-E309-744F-8EFC-CCEE60AAD3B3}" destId="{2879D3D8-6FFC-DE40-AA46-091D337FF434}" srcOrd="0" destOrd="0" presId="urn:microsoft.com/office/officeart/2005/8/layout/hierarchy2"/>
    <dgm:cxn modelId="{92C69379-EF6F-D143-9E64-DF6F3902B2B8}" type="presParOf" srcId="{D5A371C2-8A52-1D43-8667-D01F12B588FB}" destId="{036B53C6-8E73-4B43-A859-46185024D97D}" srcOrd="7" destOrd="0" presId="urn:microsoft.com/office/officeart/2005/8/layout/hierarchy2"/>
    <dgm:cxn modelId="{ADC44130-881F-2045-B39A-8FBD85D7FC2D}" type="presParOf" srcId="{036B53C6-8E73-4B43-A859-46185024D97D}" destId="{9085F7E0-FE24-2041-AC8A-B9EB95563493}" srcOrd="0" destOrd="0" presId="urn:microsoft.com/office/officeart/2005/8/layout/hierarchy2"/>
    <dgm:cxn modelId="{ABA2294C-1B65-2246-AF45-EBB83B4FFEF1}" type="presParOf" srcId="{036B53C6-8E73-4B43-A859-46185024D97D}" destId="{BD9E748F-6401-F240-A04E-0647BF97F98E}" srcOrd="1" destOrd="0" presId="urn:microsoft.com/office/officeart/2005/8/layout/hierarchy2"/>
    <dgm:cxn modelId="{0FC83339-9B16-5A4E-8D21-32DEF9BA30C5}" type="presParOf" srcId="{BD9E748F-6401-F240-A04E-0647BF97F98E}" destId="{F8BF1E2D-D936-9549-8C6F-7D4FF4E21CE4}" srcOrd="0" destOrd="0" presId="urn:microsoft.com/office/officeart/2005/8/layout/hierarchy2"/>
    <dgm:cxn modelId="{5101B7CD-6CEA-1647-9A16-21DFBB3C0AF8}" type="presParOf" srcId="{F8BF1E2D-D936-9549-8C6F-7D4FF4E21CE4}" destId="{19217EA7-69C1-7F4B-BB70-87BF465AB983}" srcOrd="0" destOrd="0" presId="urn:microsoft.com/office/officeart/2005/8/layout/hierarchy2"/>
    <dgm:cxn modelId="{E303482C-06E4-5746-B6E7-574B0C95EE41}" type="presParOf" srcId="{BD9E748F-6401-F240-A04E-0647BF97F98E}" destId="{53B8628A-8071-F74A-923A-2DAFB15F0724}" srcOrd="1" destOrd="0" presId="urn:microsoft.com/office/officeart/2005/8/layout/hierarchy2"/>
    <dgm:cxn modelId="{110F4812-C583-124F-B4FC-14DCFD85F980}" type="presParOf" srcId="{53B8628A-8071-F74A-923A-2DAFB15F0724}" destId="{5930D578-DA94-0947-B1CB-39022C5B8941}" srcOrd="0" destOrd="0" presId="urn:microsoft.com/office/officeart/2005/8/layout/hierarchy2"/>
    <dgm:cxn modelId="{B68F708B-147E-EE43-8785-3B12DC4A0F03}" type="presParOf" srcId="{53B8628A-8071-F74A-923A-2DAFB15F0724}" destId="{2C6B969B-F9E3-E84F-BAD2-E1FF63F64334}" srcOrd="1" destOrd="0" presId="urn:microsoft.com/office/officeart/2005/8/layout/hierarchy2"/>
    <dgm:cxn modelId="{875BBA53-429B-9D4F-AC34-CDEC53F53FE4}" type="presParOf" srcId="{BD9E748F-6401-F240-A04E-0647BF97F98E}" destId="{460B2D1D-6CAF-5640-B99A-5E17B668D70B}" srcOrd="2" destOrd="0" presId="urn:microsoft.com/office/officeart/2005/8/layout/hierarchy2"/>
    <dgm:cxn modelId="{16B27C57-9666-584D-A1B2-F2F9A0CE2B8B}" type="presParOf" srcId="{460B2D1D-6CAF-5640-B99A-5E17B668D70B}" destId="{AC911E43-8E39-4E46-A3E7-61FFEFEC0424}" srcOrd="0" destOrd="0" presId="urn:microsoft.com/office/officeart/2005/8/layout/hierarchy2"/>
    <dgm:cxn modelId="{9A836BAE-E441-BE4A-9683-306794CC11F2}" type="presParOf" srcId="{BD9E748F-6401-F240-A04E-0647BF97F98E}" destId="{4B4D7A9C-8C4B-C14A-9AD9-AE430C36770A}" srcOrd="3" destOrd="0" presId="urn:microsoft.com/office/officeart/2005/8/layout/hierarchy2"/>
    <dgm:cxn modelId="{95FDD4BF-8007-A641-89D1-268F6BDBDE9A}" type="presParOf" srcId="{4B4D7A9C-8C4B-C14A-9AD9-AE430C36770A}" destId="{355458B3-3560-F441-ADCF-ECD45F9294F6}" srcOrd="0" destOrd="0" presId="urn:microsoft.com/office/officeart/2005/8/layout/hierarchy2"/>
    <dgm:cxn modelId="{5D79C9DB-D0BC-ED4F-ACD8-8108500ADE2D}" type="presParOf" srcId="{4B4D7A9C-8C4B-C14A-9AD9-AE430C36770A}" destId="{76231918-8113-974C-B6DB-5E2CE47A17C1}" srcOrd="1" destOrd="0" presId="urn:microsoft.com/office/officeart/2005/8/layout/hierarchy2"/>
    <dgm:cxn modelId="{9FC9316B-FCD4-DB4A-ADA4-C58D78A4948B}" type="presParOf" srcId="{BD9E748F-6401-F240-A04E-0647BF97F98E}" destId="{E0A8EAB3-BDCB-AC4C-8BB0-C78C232D5F76}" srcOrd="4" destOrd="0" presId="urn:microsoft.com/office/officeart/2005/8/layout/hierarchy2"/>
    <dgm:cxn modelId="{CBE6AA8E-ECD6-3A4B-93F3-064758D50310}" type="presParOf" srcId="{E0A8EAB3-BDCB-AC4C-8BB0-C78C232D5F76}" destId="{FC0B3B19-A29F-C24E-AF25-6EDB83313CF9}" srcOrd="0" destOrd="0" presId="urn:microsoft.com/office/officeart/2005/8/layout/hierarchy2"/>
    <dgm:cxn modelId="{42111164-221E-A94D-A7CF-A2D7A5CF2C2B}" type="presParOf" srcId="{BD9E748F-6401-F240-A04E-0647BF97F98E}" destId="{8C7C6B69-ADC6-8241-A894-0E5A4ABD59A1}" srcOrd="5" destOrd="0" presId="urn:microsoft.com/office/officeart/2005/8/layout/hierarchy2"/>
    <dgm:cxn modelId="{10495DEA-A77F-4346-B793-EBF6EC09A1B0}" type="presParOf" srcId="{8C7C6B69-ADC6-8241-A894-0E5A4ABD59A1}" destId="{4BAF8A23-898A-9E4E-925F-0A6F8821E8A1}" srcOrd="0" destOrd="0" presId="urn:microsoft.com/office/officeart/2005/8/layout/hierarchy2"/>
    <dgm:cxn modelId="{3E63DA50-1940-A54D-9D35-393B47067C08}" type="presParOf" srcId="{8C7C6B69-ADC6-8241-A894-0E5A4ABD59A1}" destId="{2043A48B-CE4D-CC42-B4C7-FD5CF91FDBCB}" srcOrd="1" destOrd="0" presId="urn:microsoft.com/office/officeart/2005/8/layout/hierarchy2"/>
    <dgm:cxn modelId="{E26E85E4-D382-CE40-8D7C-D2E97CC73FBF}" type="presParOf" srcId="{2043A48B-CE4D-CC42-B4C7-FD5CF91FDBCB}" destId="{F2A04F91-FBB4-464F-A688-9E07F6C4A68F}" srcOrd="0" destOrd="0" presId="urn:microsoft.com/office/officeart/2005/8/layout/hierarchy2"/>
    <dgm:cxn modelId="{8B251EDA-D5A1-8549-9E3C-36999AAEBF59}" type="presParOf" srcId="{F2A04F91-FBB4-464F-A688-9E07F6C4A68F}" destId="{33A27776-8DFB-3F44-BBD7-AADF3EBBBE55}" srcOrd="0" destOrd="0" presId="urn:microsoft.com/office/officeart/2005/8/layout/hierarchy2"/>
    <dgm:cxn modelId="{AC6326E1-FA8B-E145-AE60-C6EE41648AE4}" type="presParOf" srcId="{2043A48B-CE4D-CC42-B4C7-FD5CF91FDBCB}" destId="{3758C5B7-EE52-EA49-9345-FE41445C19A4}" srcOrd="1" destOrd="0" presId="urn:microsoft.com/office/officeart/2005/8/layout/hierarchy2"/>
    <dgm:cxn modelId="{C91F07CE-8993-0141-8E09-4F29BD8A6E2D}" type="presParOf" srcId="{3758C5B7-EE52-EA49-9345-FE41445C19A4}" destId="{F516FCF0-D5F4-6C4C-8F1C-B54E3C406192}" srcOrd="0" destOrd="0" presId="urn:microsoft.com/office/officeart/2005/8/layout/hierarchy2"/>
    <dgm:cxn modelId="{57CD2E64-141D-5F4C-A9E4-1CA0E6DD581A}" type="presParOf" srcId="{3758C5B7-EE52-EA49-9345-FE41445C19A4}" destId="{AF74FA9E-AD15-8544-B87F-A319EE4F5E97}" srcOrd="1" destOrd="0" presId="urn:microsoft.com/office/officeart/2005/8/layout/hierarchy2"/>
    <dgm:cxn modelId="{B59D80AB-E236-2F48-B3D4-D6231AE7F962}" type="presParOf" srcId="{BD9E748F-6401-F240-A04E-0647BF97F98E}" destId="{240963C2-CC20-9D47-B596-F03B5CDC9B34}" srcOrd="6" destOrd="0" presId="urn:microsoft.com/office/officeart/2005/8/layout/hierarchy2"/>
    <dgm:cxn modelId="{B06521B1-17AD-F642-96C9-BC17C3C016E1}" type="presParOf" srcId="{240963C2-CC20-9D47-B596-F03B5CDC9B34}" destId="{5EBB916B-334D-694F-B226-BD3F11D91774}" srcOrd="0" destOrd="0" presId="urn:microsoft.com/office/officeart/2005/8/layout/hierarchy2"/>
    <dgm:cxn modelId="{A04DF77C-4FB7-9C4A-9372-DC06416AA2E0}" type="presParOf" srcId="{BD9E748F-6401-F240-A04E-0647BF97F98E}" destId="{9421515F-49D1-D545-8C5A-A6AEC0DCFE4D}" srcOrd="7" destOrd="0" presId="urn:microsoft.com/office/officeart/2005/8/layout/hierarchy2"/>
    <dgm:cxn modelId="{849F22C2-E5AC-6C4D-A5C8-1DB3B6A91007}" type="presParOf" srcId="{9421515F-49D1-D545-8C5A-A6AEC0DCFE4D}" destId="{4BF5DAF3-8404-9646-B767-B9517E31D389}" srcOrd="0" destOrd="0" presId="urn:microsoft.com/office/officeart/2005/8/layout/hierarchy2"/>
    <dgm:cxn modelId="{348A2C37-21A8-EA4A-B62B-3795744F6479}" type="presParOf" srcId="{9421515F-49D1-D545-8C5A-A6AEC0DCFE4D}" destId="{BA2B9C8A-058F-AA41-890E-82C288E36194}" srcOrd="1" destOrd="0" presId="urn:microsoft.com/office/officeart/2005/8/layout/hierarchy2"/>
    <dgm:cxn modelId="{6EA38AA9-4183-944F-865B-C74263134ED9}" type="presParOf" srcId="{BA2B9C8A-058F-AA41-890E-82C288E36194}" destId="{4B4E8836-086A-AD4B-84A1-D4EC1B8BBEB4}" srcOrd="0" destOrd="0" presId="urn:microsoft.com/office/officeart/2005/8/layout/hierarchy2"/>
    <dgm:cxn modelId="{603743CC-C7B5-0E41-87ED-A1DC3A65CCBD}" type="presParOf" srcId="{4B4E8836-086A-AD4B-84A1-D4EC1B8BBEB4}" destId="{B1E6D56F-AB7F-8F4E-ACEA-00B2303C75F0}" srcOrd="0" destOrd="0" presId="urn:microsoft.com/office/officeart/2005/8/layout/hierarchy2"/>
    <dgm:cxn modelId="{93962AA8-D404-584A-B29C-CBF1320ADDC9}" type="presParOf" srcId="{BA2B9C8A-058F-AA41-890E-82C288E36194}" destId="{9AFB7A32-BC17-8D44-B0C7-D58F21BE6876}" srcOrd="1" destOrd="0" presId="urn:microsoft.com/office/officeart/2005/8/layout/hierarchy2"/>
    <dgm:cxn modelId="{4A640EC1-9CDE-8243-A899-2E695CD40F8C}" type="presParOf" srcId="{9AFB7A32-BC17-8D44-B0C7-D58F21BE6876}" destId="{FC38EBE7-0713-B643-8B14-7A7B2AFAD6C5}" srcOrd="0" destOrd="0" presId="urn:microsoft.com/office/officeart/2005/8/layout/hierarchy2"/>
    <dgm:cxn modelId="{C77BA523-3546-F345-9FA5-3688A8C1DBD0}" type="presParOf" srcId="{9AFB7A32-BC17-8D44-B0C7-D58F21BE6876}" destId="{035E0154-061C-0F4B-8858-95C1D0570C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B02A1-1C60-9344-864D-FCA5220F60D2}">
      <dsp:nvSpPr>
        <dsp:cNvPr id="0" name=""/>
        <dsp:cNvSpPr/>
      </dsp:nvSpPr>
      <dsp:spPr>
        <a:xfrm>
          <a:off x="5291" y="16458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mcsed</a:t>
          </a:r>
          <a:endParaRPr lang="en-US" sz="2300" kern="1200" dirty="0"/>
        </a:p>
      </dsp:txBody>
      <dsp:txXfrm>
        <a:off x="28152" y="1668734"/>
        <a:ext cx="1515319" cy="734798"/>
      </dsp:txXfrm>
    </dsp:sp>
    <dsp:sp modelId="{FC758598-877E-C049-8831-2537B62DD1DE}">
      <dsp:nvSpPr>
        <dsp:cNvPr id="0" name=""/>
        <dsp:cNvSpPr/>
      </dsp:nvSpPr>
      <dsp:spPr>
        <a:xfrm rot="17692822">
          <a:off x="1136469" y="1349971"/>
          <a:ext cx="14841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484144" y="129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1437" y="1325831"/>
        <a:ext cx="74207" cy="74207"/>
      </dsp:txXfrm>
    </dsp:sp>
    <dsp:sp modelId="{7D6F55B5-CD51-3647-8F94-10A2D8DACE02}">
      <dsp:nvSpPr>
        <dsp:cNvPr id="0" name=""/>
        <dsp:cNvSpPr/>
      </dsp:nvSpPr>
      <dsp:spPr>
        <a:xfrm>
          <a:off x="2190749" y="299475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src</a:t>
          </a:r>
          <a:endParaRPr lang="en-US" sz="2300" kern="1200" dirty="0"/>
        </a:p>
      </dsp:txBody>
      <dsp:txXfrm>
        <a:off x="2213610" y="322336"/>
        <a:ext cx="1515319" cy="734798"/>
      </dsp:txXfrm>
    </dsp:sp>
    <dsp:sp modelId="{0516845D-A3A5-9449-82C8-9751F9A47E20}">
      <dsp:nvSpPr>
        <dsp:cNvPr id="0" name=""/>
        <dsp:cNvSpPr/>
      </dsp:nvSpPr>
      <dsp:spPr>
        <a:xfrm rot="19457599">
          <a:off x="1494055" y="17987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9317" y="1792510"/>
        <a:ext cx="38448" cy="38448"/>
      </dsp:txXfrm>
    </dsp:sp>
    <dsp:sp modelId="{323D55BF-9ADA-254D-A3EF-D8F046383B68}">
      <dsp:nvSpPr>
        <dsp:cNvPr id="0" name=""/>
        <dsp:cNvSpPr/>
      </dsp:nvSpPr>
      <dsp:spPr>
        <a:xfrm>
          <a:off x="2190749" y="1197074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OUTPUTS</a:t>
          </a:r>
          <a:endParaRPr lang="en-US" sz="2300" kern="1200" dirty="0"/>
        </a:p>
      </dsp:txBody>
      <dsp:txXfrm>
        <a:off x="2213610" y="1219935"/>
        <a:ext cx="1515319" cy="734798"/>
      </dsp:txXfrm>
    </dsp:sp>
    <dsp:sp modelId="{D0A28CBE-B79F-E04F-820D-FFCBF269E2A1}">
      <dsp:nvSpPr>
        <dsp:cNvPr id="0" name=""/>
        <dsp:cNvSpPr/>
      </dsp:nvSpPr>
      <dsp:spPr>
        <a:xfrm rot="2142401">
          <a:off x="1494055" y="22475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9317" y="2241309"/>
        <a:ext cx="38448" cy="38448"/>
      </dsp:txXfrm>
    </dsp:sp>
    <dsp:sp modelId="{FB6DC05A-F867-CB41-A93A-8C4186BDE9D9}">
      <dsp:nvSpPr>
        <dsp:cNvPr id="0" name=""/>
        <dsp:cNvSpPr/>
      </dsp:nvSpPr>
      <dsp:spPr>
        <a:xfrm>
          <a:off x="2190749" y="20946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doc</a:t>
          </a:r>
          <a:endParaRPr lang="en-US" sz="2300" kern="1200" dirty="0"/>
        </a:p>
      </dsp:txBody>
      <dsp:txXfrm>
        <a:off x="2213610" y="2117534"/>
        <a:ext cx="1515319" cy="734798"/>
      </dsp:txXfrm>
    </dsp:sp>
    <dsp:sp modelId="{2E0C39A2-E309-744F-8EFC-CCEE60AAD3B3}">
      <dsp:nvSpPr>
        <dsp:cNvPr id="0" name=""/>
        <dsp:cNvSpPr/>
      </dsp:nvSpPr>
      <dsp:spPr>
        <a:xfrm rot="3907178">
          <a:off x="1136469" y="2696369"/>
          <a:ext cx="14841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484144" y="129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1437" y="2672229"/>
        <a:ext cx="74207" cy="74207"/>
      </dsp:txXfrm>
    </dsp:sp>
    <dsp:sp modelId="{9085F7E0-FE24-2041-AC8A-B9EB95563493}">
      <dsp:nvSpPr>
        <dsp:cNvPr id="0" name=""/>
        <dsp:cNvSpPr/>
      </dsp:nvSpPr>
      <dsp:spPr>
        <a:xfrm>
          <a:off x="2190749" y="2992272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</a:t>
          </a:r>
          <a:endParaRPr lang="en-US" sz="2300" kern="1200" dirty="0"/>
        </a:p>
      </dsp:txBody>
      <dsp:txXfrm>
        <a:off x="2213610" y="3015133"/>
        <a:ext cx="1515319" cy="734798"/>
      </dsp:txXfrm>
    </dsp:sp>
    <dsp:sp modelId="{F8BF1E2D-D936-9549-8C6F-7D4FF4E21CE4}">
      <dsp:nvSpPr>
        <dsp:cNvPr id="0" name=""/>
        <dsp:cNvSpPr/>
      </dsp:nvSpPr>
      <dsp:spPr>
        <a:xfrm rot="17692822">
          <a:off x="3321927" y="2696369"/>
          <a:ext cx="14841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484144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6896" y="2672229"/>
        <a:ext cx="74207" cy="74207"/>
      </dsp:txXfrm>
    </dsp:sp>
    <dsp:sp modelId="{5930D578-DA94-0947-B1CB-39022C5B8941}">
      <dsp:nvSpPr>
        <dsp:cNvPr id="0" name=""/>
        <dsp:cNvSpPr/>
      </dsp:nvSpPr>
      <dsp:spPr>
        <a:xfrm>
          <a:off x="4376208" y="16458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active</a:t>
          </a:r>
          <a:endParaRPr lang="en-US" sz="2300" kern="1200" dirty="0"/>
        </a:p>
      </dsp:txBody>
      <dsp:txXfrm>
        <a:off x="4399069" y="1668734"/>
        <a:ext cx="1515319" cy="734798"/>
      </dsp:txXfrm>
    </dsp:sp>
    <dsp:sp modelId="{460B2D1D-6CAF-5640-B99A-5E17B668D70B}">
      <dsp:nvSpPr>
        <dsp:cNvPr id="0" name=""/>
        <dsp:cNvSpPr/>
      </dsp:nvSpPr>
      <dsp:spPr>
        <a:xfrm rot="19457599">
          <a:off x="3679514" y="31451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4775" y="3138908"/>
        <a:ext cx="38448" cy="38448"/>
      </dsp:txXfrm>
    </dsp:sp>
    <dsp:sp modelId="{355458B3-3560-F441-ADCF-ECD45F9294F6}">
      <dsp:nvSpPr>
        <dsp:cNvPr id="0" name=""/>
        <dsp:cNvSpPr/>
      </dsp:nvSpPr>
      <dsp:spPr>
        <a:xfrm>
          <a:off x="4376208" y="2543472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pSpaces</a:t>
          </a:r>
          <a:endParaRPr lang="en-US" sz="2300" kern="1200" dirty="0"/>
        </a:p>
      </dsp:txBody>
      <dsp:txXfrm>
        <a:off x="4399069" y="2566333"/>
        <a:ext cx="1515319" cy="734798"/>
      </dsp:txXfrm>
    </dsp:sp>
    <dsp:sp modelId="{E0A8EAB3-BDCB-AC4C-8BB0-C78C232D5F76}">
      <dsp:nvSpPr>
        <dsp:cNvPr id="0" name=""/>
        <dsp:cNvSpPr/>
      </dsp:nvSpPr>
      <dsp:spPr>
        <a:xfrm rot="2142401">
          <a:off x="3679514" y="3593968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4775" y="3587708"/>
        <a:ext cx="38448" cy="38448"/>
      </dsp:txXfrm>
    </dsp:sp>
    <dsp:sp modelId="{4BAF8A23-898A-9E4E-925F-0A6F8821E8A1}">
      <dsp:nvSpPr>
        <dsp:cNvPr id="0" name=""/>
        <dsp:cNvSpPr/>
      </dsp:nvSpPr>
      <dsp:spPr>
        <a:xfrm>
          <a:off x="4376208" y="3441071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filters</a:t>
          </a:r>
          <a:endParaRPr lang="en-US" sz="2300" kern="1200" dirty="0"/>
        </a:p>
      </dsp:txBody>
      <dsp:txXfrm>
        <a:off x="4399069" y="3463932"/>
        <a:ext cx="1515319" cy="734798"/>
      </dsp:txXfrm>
    </dsp:sp>
    <dsp:sp modelId="{F2A04F91-FBB4-464F-A688-9E07F6C4A68F}">
      <dsp:nvSpPr>
        <dsp:cNvPr id="0" name=""/>
        <dsp:cNvSpPr/>
      </dsp:nvSpPr>
      <dsp:spPr>
        <a:xfrm>
          <a:off x="5937250" y="3818368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33848" y="3815721"/>
        <a:ext cx="31220" cy="31220"/>
      </dsp:txXfrm>
    </dsp:sp>
    <dsp:sp modelId="{F516FCF0-D5F4-6C4C-8F1C-B54E3C406192}">
      <dsp:nvSpPr>
        <dsp:cNvPr id="0" name=""/>
        <dsp:cNvSpPr/>
      </dsp:nvSpPr>
      <dsp:spPr>
        <a:xfrm>
          <a:off x="6561666" y="3441071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filter_house</a:t>
          </a:r>
          <a:endParaRPr lang="en-US" sz="2300" kern="1200" dirty="0"/>
        </a:p>
      </dsp:txBody>
      <dsp:txXfrm>
        <a:off x="6584527" y="3463932"/>
        <a:ext cx="1515319" cy="734798"/>
      </dsp:txXfrm>
    </dsp:sp>
    <dsp:sp modelId="{240963C2-CC20-9D47-B596-F03B5CDC9B34}">
      <dsp:nvSpPr>
        <dsp:cNvPr id="0" name=""/>
        <dsp:cNvSpPr/>
      </dsp:nvSpPr>
      <dsp:spPr>
        <a:xfrm rot="3907178">
          <a:off x="3321927" y="4042768"/>
          <a:ext cx="148414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484144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6896" y="4018628"/>
        <a:ext cx="74207" cy="74207"/>
      </dsp:txXfrm>
    </dsp:sp>
    <dsp:sp modelId="{4BF5DAF3-8404-9646-B767-B9517E31D389}">
      <dsp:nvSpPr>
        <dsp:cNvPr id="0" name=""/>
        <dsp:cNvSpPr/>
      </dsp:nvSpPr>
      <dsp:spPr>
        <a:xfrm>
          <a:off x="4376208" y="4338670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z2</a:t>
          </a:r>
          <a:endParaRPr lang="en-US" sz="2300" kern="1200" dirty="0"/>
        </a:p>
      </dsp:txBody>
      <dsp:txXfrm>
        <a:off x="4399069" y="4361531"/>
        <a:ext cx="1515319" cy="734798"/>
      </dsp:txXfrm>
    </dsp:sp>
    <dsp:sp modelId="{4B4E8836-086A-AD4B-84A1-D4EC1B8BBEB4}">
      <dsp:nvSpPr>
        <dsp:cNvPr id="0" name=""/>
        <dsp:cNvSpPr/>
      </dsp:nvSpPr>
      <dsp:spPr>
        <a:xfrm>
          <a:off x="5937250" y="4715967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33848" y="4713320"/>
        <a:ext cx="31220" cy="31220"/>
      </dsp:txXfrm>
    </dsp:sp>
    <dsp:sp modelId="{FC38EBE7-0713-B643-8B14-7A7B2AFAD6C5}">
      <dsp:nvSpPr>
        <dsp:cNvPr id="0" name=""/>
        <dsp:cNvSpPr/>
      </dsp:nvSpPr>
      <dsp:spPr>
        <a:xfrm>
          <a:off x="6561666" y="4338670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data_house</a:t>
          </a:r>
          <a:endParaRPr lang="en-US" sz="2300" kern="1200" dirty="0"/>
        </a:p>
      </dsp:txBody>
      <dsp:txXfrm>
        <a:off x="6584527" y="4361531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4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808B-B69C-4A4F-8031-69A3EF2BE2A7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AFD-893C-CB4C-A1A4-0F46745F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297522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57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Hunter Brooks</dc:creator>
  <cp:lastModifiedBy>Sean Hunter Brooks</cp:lastModifiedBy>
  <cp:revision>1</cp:revision>
  <dcterms:created xsi:type="dcterms:W3CDTF">2016-05-25T19:20:46Z</dcterms:created>
  <dcterms:modified xsi:type="dcterms:W3CDTF">2016-05-25T21:48:37Z</dcterms:modified>
</cp:coreProperties>
</file>