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67" r:id="rId12"/>
    <p:sldId id="27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-272" y="-104"/>
      </p:cViewPr>
      <p:guideLst>
        <p:guide orient="horz" pos="2160"/>
        <p:guide pos="29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9E35B-54C5-2546-85F0-CCE663B81452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4A50F2-7551-9B40-821D-5BFF7364394B}">
      <dgm:prSet phldrT="[Text]"/>
      <dgm:spPr/>
      <dgm:t>
        <a:bodyPr/>
        <a:lstStyle/>
        <a:p>
          <a:r>
            <a:rPr lang="en-US" dirty="0" smtClean="0"/>
            <a:t>Download and install</a:t>
          </a:r>
          <a:endParaRPr lang="en-US" dirty="0"/>
        </a:p>
      </dgm:t>
    </dgm:pt>
    <dgm:pt modelId="{7B64E230-8202-FD4E-879A-470FD2F2C81B}" type="parTrans" cxnId="{F404F862-7462-BC41-AA97-2FFC5FCFE749}">
      <dgm:prSet/>
      <dgm:spPr/>
      <dgm:t>
        <a:bodyPr/>
        <a:lstStyle/>
        <a:p>
          <a:endParaRPr lang="en-US"/>
        </a:p>
      </dgm:t>
    </dgm:pt>
    <dgm:pt modelId="{51F78650-25AE-524F-9CE6-E979F4176D8C}" type="sibTrans" cxnId="{F404F862-7462-BC41-AA97-2FFC5FCFE749}">
      <dgm:prSet/>
      <dgm:spPr/>
      <dgm:t>
        <a:bodyPr/>
        <a:lstStyle/>
        <a:p>
          <a:endParaRPr lang="en-US"/>
        </a:p>
      </dgm:t>
    </dgm:pt>
    <dgm:pt modelId="{5E8690D6-364F-5F40-B2FD-09666210B46D}">
      <dgm:prSet phldrT="[Text]"/>
      <dgm:spPr/>
      <dgm:t>
        <a:bodyPr/>
        <a:lstStyle/>
        <a:p>
          <a:r>
            <a:rPr lang="en-US" dirty="0" smtClean="0"/>
            <a:t>Customize Software Package</a:t>
          </a:r>
          <a:endParaRPr lang="en-US" dirty="0"/>
        </a:p>
      </dgm:t>
    </dgm:pt>
    <dgm:pt modelId="{7A05B452-4EA3-014F-A0B2-91EC0E1F733E}" type="parTrans" cxnId="{8A624FF7-BC0C-4644-A943-0DF1FB3EC436}">
      <dgm:prSet/>
      <dgm:spPr/>
      <dgm:t>
        <a:bodyPr/>
        <a:lstStyle/>
        <a:p>
          <a:endParaRPr lang="en-US"/>
        </a:p>
      </dgm:t>
    </dgm:pt>
    <dgm:pt modelId="{71AAB8CA-7170-5B47-916E-304B3691ED52}" type="sibTrans" cxnId="{8A624FF7-BC0C-4644-A943-0DF1FB3EC436}">
      <dgm:prSet/>
      <dgm:spPr/>
      <dgm:t>
        <a:bodyPr/>
        <a:lstStyle/>
        <a:p>
          <a:endParaRPr lang="en-US"/>
        </a:p>
      </dgm:t>
    </dgm:pt>
    <dgm:pt modelId="{BFDA2C96-BDF7-2D47-811A-D3510A789CE7}">
      <dgm:prSet phldrT="[Text]"/>
      <dgm:spPr/>
      <dgm:t>
        <a:bodyPr/>
        <a:lstStyle/>
        <a:p>
          <a:r>
            <a:rPr lang="en-US" dirty="0" smtClean="0"/>
            <a:t>Edit handful of project specific, well documented, variables</a:t>
          </a:r>
          <a:endParaRPr lang="en-US" dirty="0"/>
        </a:p>
      </dgm:t>
    </dgm:pt>
    <dgm:pt modelId="{2B06C89A-A726-174E-8E14-6CA752EA34EA}" type="parTrans" cxnId="{43CB7ADB-A4DF-5247-8422-2725D2F47C99}">
      <dgm:prSet/>
      <dgm:spPr/>
      <dgm:t>
        <a:bodyPr/>
        <a:lstStyle/>
        <a:p>
          <a:endParaRPr lang="en-US"/>
        </a:p>
      </dgm:t>
    </dgm:pt>
    <dgm:pt modelId="{2E77084E-E899-AC48-AB35-8620F5BB47E5}" type="sibTrans" cxnId="{43CB7ADB-A4DF-5247-8422-2725D2F47C99}">
      <dgm:prSet/>
      <dgm:spPr/>
      <dgm:t>
        <a:bodyPr/>
        <a:lstStyle/>
        <a:p>
          <a:endParaRPr lang="en-US"/>
        </a:p>
      </dgm:t>
    </dgm:pt>
    <dgm:pt modelId="{D02CDD90-13D7-AA4B-AECB-BDAB0898074E}">
      <dgm:prSet phldrT="[Text]"/>
      <dgm:spPr/>
      <dgm:t>
        <a:bodyPr/>
        <a:lstStyle/>
        <a:p>
          <a:r>
            <a:rPr lang="en-US" smtClean="0"/>
            <a:t>Write 1 line </a:t>
          </a:r>
          <a:r>
            <a:rPr lang="en-US" dirty="0" smtClean="0"/>
            <a:t>of code/parameter under investigation</a:t>
          </a:r>
          <a:endParaRPr lang="en-US" dirty="0"/>
        </a:p>
      </dgm:t>
    </dgm:pt>
    <dgm:pt modelId="{C2809CCE-35DD-0749-842A-31C55232C37B}" type="parTrans" cxnId="{B373229B-AB61-BC44-A054-EAE3F83C3CF0}">
      <dgm:prSet/>
      <dgm:spPr/>
      <dgm:t>
        <a:bodyPr/>
        <a:lstStyle/>
        <a:p>
          <a:endParaRPr lang="en-US"/>
        </a:p>
      </dgm:t>
    </dgm:pt>
    <dgm:pt modelId="{D73D707F-AB7B-0345-AC79-3A77F802628D}" type="sibTrans" cxnId="{B373229B-AB61-BC44-A054-EAE3F83C3CF0}">
      <dgm:prSet/>
      <dgm:spPr/>
      <dgm:t>
        <a:bodyPr/>
        <a:lstStyle/>
        <a:p>
          <a:endParaRPr lang="en-US"/>
        </a:p>
      </dgm:t>
    </dgm:pt>
    <dgm:pt modelId="{2ED0DF97-524D-D74F-B328-2C8C9856BEFF}">
      <dgm:prSet/>
      <dgm:spPr/>
      <dgm:t>
        <a:bodyPr/>
        <a:lstStyle/>
        <a:p>
          <a:r>
            <a:rPr lang="en-US" dirty="0" smtClean="0"/>
            <a:t>Test Accuracy of MCSED</a:t>
          </a:r>
          <a:endParaRPr lang="en-US" dirty="0"/>
        </a:p>
      </dgm:t>
    </dgm:pt>
    <dgm:pt modelId="{AB1BEC3B-F2B9-9E4D-AFF3-CA1B0F68C599}" type="parTrans" cxnId="{9FFBA42C-1509-0743-9742-7A7AC81BD472}">
      <dgm:prSet/>
      <dgm:spPr/>
      <dgm:t>
        <a:bodyPr/>
        <a:lstStyle/>
        <a:p>
          <a:endParaRPr lang="en-US"/>
        </a:p>
      </dgm:t>
    </dgm:pt>
    <dgm:pt modelId="{FA1BE1BF-0C09-9749-ADF5-74488FA7A082}" type="sibTrans" cxnId="{9FFBA42C-1509-0743-9742-7A7AC81BD472}">
      <dgm:prSet/>
      <dgm:spPr/>
      <dgm:t>
        <a:bodyPr/>
        <a:lstStyle/>
        <a:p>
          <a:endParaRPr lang="en-US"/>
        </a:p>
      </dgm:t>
    </dgm:pt>
    <dgm:pt modelId="{B8E6A0D4-B7F9-174D-8D6B-DB35E00774DB}">
      <dgm:prSet phldrT="[Text]"/>
      <dgm:spPr/>
      <dgm:t>
        <a:bodyPr/>
        <a:lstStyle/>
        <a:p>
          <a:r>
            <a:rPr lang="en-US" dirty="0" smtClean="0"/>
            <a:t>Copy/Paste Filter Transmission Curves</a:t>
          </a:r>
          <a:endParaRPr lang="en-US" dirty="0"/>
        </a:p>
      </dgm:t>
    </dgm:pt>
    <dgm:pt modelId="{A8D48329-7D2E-A64D-9FA7-06DAA9121BDD}" type="parTrans" cxnId="{497DBD15-798F-5240-9CB4-94899E2562A7}">
      <dgm:prSet/>
      <dgm:spPr/>
      <dgm:t>
        <a:bodyPr/>
        <a:lstStyle/>
        <a:p>
          <a:endParaRPr lang="en-US"/>
        </a:p>
      </dgm:t>
    </dgm:pt>
    <dgm:pt modelId="{CFC4D034-0CF5-B248-9EA2-68E76A8B8BAA}" type="sibTrans" cxnId="{497DBD15-798F-5240-9CB4-94899E2562A7}">
      <dgm:prSet/>
      <dgm:spPr/>
      <dgm:t>
        <a:bodyPr/>
        <a:lstStyle/>
        <a:p>
          <a:endParaRPr lang="en-US"/>
        </a:p>
      </dgm:t>
    </dgm:pt>
    <dgm:pt modelId="{96022F31-893D-6D45-8DBB-AE6E6152776F}">
      <dgm:prSet/>
      <dgm:spPr/>
      <dgm:t>
        <a:bodyPr/>
        <a:lstStyle/>
        <a:p>
          <a:r>
            <a:rPr lang="en-US" dirty="0" smtClean="0"/>
            <a:t>Average Fluxes for each object</a:t>
          </a:r>
          <a:endParaRPr lang="en-US" dirty="0"/>
        </a:p>
      </dgm:t>
    </dgm:pt>
    <dgm:pt modelId="{3A4CEFB3-397B-D04A-9B31-C4CFBA0DFEBC}" type="parTrans" cxnId="{3BB54DA6-2426-6A4E-8C08-534E364B42E7}">
      <dgm:prSet/>
      <dgm:spPr/>
      <dgm:t>
        <a:bodyPr/>
        <a:lstStyle/>
        <a:p>
          <a:endParaRPr lang="en-US"/>
        </a:p>
      </dgm:t>
    </dgm:pt>
    <dgm:pt modelId="{9341B0A7-6751-FE42-9D78-7D5E6F453020}" type="sibTrans" cxnId="{3BB54DA6-2426-6A4E-8C08-534E364B42E7}">
      <dgm:prSet/>
      <dgm:spPr/>
      <dgm:t>
        <a:bodyPr/>
        <a:lstStyle/>
        <a:p>
          <a:endParaRPr lang="en-US"/>
        </a:p>
      </dgm:t>
    </dgm:pt>
    <dgm:pt modelId="{27BE499C-82FD-2242-A6D7-E9B966F76F64}">
      <dgm:prSet/>
      <dgm:spPr/>
      <dgm:t>
        <a:bodyPr/>
        <a:lstStyle/>
        <a:p>
          <a:r>
            <a:rPr lang="en-US" dirty="0" smtClean="0"/>
            <a:t>Create pseudo-data from with random values for parameters under investigation</a:t>
          </a:r>
          <a:endParaRPr lang="en-US" dirty="0"/>
        </a:p>
      </dgm:t>
    </dgm:pt>
    <dgm:pt modelId="{DD74DDC2-4A6D-614F-8002-F1A16E629500}" type="parTrans" cxnId="{1FDA0071-733E-6C40-83F6-F65C67B35504}">
      <dgm:prSet/>
      <dgm:spPr/>
      <dgm:t>
        <a:bodyPr/>
        <a:lstStyle/>
        <a:p>
          <a:endParaRPr lang="en-US"/>
        </a:p>
      </dgm:t>
    </dgm:pt>
    <dgm:pt modelId="{1A4819E5-35EE-884A-A50E-818E7F8201CA}" type="sibTrans" cxnId="{1FDA0071-733E-6C40-83F6-F65C67B35504}">
      <dgm:prSet/>
      <dgm:spPr/>
      <dgm:t>
        <a:bodyPr/>
        <a:lstStyle/>
        <a:p>
          <a:endParaRPr lang="en-US"/>
        </a:p>
      </dgm:t>
    </dgm:pt>
    <dgm:pt modelId="{B25299B8-F039-F24A-8691-865AB1ECFA09}">
      <dgm:prSet phldrT="[Text]"/>
      <dgm:spPr/>
      <dgm:t>
        <a:bodyPr/>
        <a:lstStyle/>
        <a:p>
          <a:r>
            <a:rPr lang="en-US" dirty="0" smtClean="0"/>
            <a:t>Run a script to create parameter space grid</a:t>
          </a:r>
          <a:endParaRPr lang="en-US" dirty="0"/>
        </a:p>
      </dgm:t>
    </dgm:pt>
    <dgm:pt modelId="{0867DDCA-3F64-FE48-A934-74BDEEDC1A3A}" type="parTrans" cxnId="{CABA5B89-7B83-464D-8235-5E6214BB1B97}">
      <dgm:prSet/>
      <dgm:spPr/>
      <dgm:t>
        <a:bodyPr/>
        <a:lstStyle/>
        <a:p>
          <a:endParaRPr lang="en-US"/>
        </a:p>
      </dgm:t>
    </dgm:pt>
    <dgm:pt modelId="{0ABD0BEE-0568-CC44-8A47-2449D9D44573}" type="sibTrans" cxnId="{CABA5B89-7B83-464D-8235-5E6214BB1B97}">
      <dgm:prSet/>
      <dgm:spPr/>
      <dgm:t>
        <a:bodyPr/>
        <a:lstStyle/>
        <a:p>
          <a:endParaRPr lang="en-US"/>
        </a:p>
      </dgm:t>
    </dgm:pt>
    <dgm:pt modelId="{EBD76E01-9D14-F14D-AA72-74A8C5CDF3B6}">
      <dgm:prSet phldrT="[Text]"/>
      <dgm:spPr/>
      <dgm:t>
        <a:bodyPr/>
        <a:lstStyle/>
        <a:p>
          <a:r>
            <a:rPr lang="en-US" dirty="0" smtClean="0"/>
            <a:t>Single command (ideally) to install FSPS, emcee, Python-FSPS</a:t>
          </a:r>
          <a:endParaRPr lang="en-US" dirty="0"/>
        </a:p>
      </dgm:t>
    </dgm:pt>
    <dgm:pt modelId="{6C95D6F4-6316-F448-92DB-FAE128A6297A}" type="parTrans" cxnId="{01D682A6-D69B-C049-A770-67BBD8FD38A4}">
      <dgm:prSet/>
      <dgm:spPr/>
      <dgm:t>
        <a:bodyPr/>
        <a:lstStyle/>
        <a:p>
          <a:endParaRPr lang="en-US"/>
        </a:p>
      </dgm:t>
    </dgm:pt>
    <dgm:pt modelId="{A737F56C-E474-B241-B2CB-324692ABFDE7}" type="sibTrans" cxnId="{01D682A6-D69B-C049-A770-67BBD8FD38A4}">
      <dgm:prSet/>
      <dgm:spPr/>
      <dgm:t>
        <a:bodyPr/>
        <a:lstStyle/>
        <a:p>
          <a:endParaRPr lang="en-US"/>
        </a:p>
      </dgm:t>
    </dgm:pt>
    <dgm:pt modelId="{FFECAB6D-5DE1-CF48-A2DC-49BD5773DAAD}">
      <dgm:prSet/>
      <dgm:spPr/>
      <dgm:t>
        <a:bodyPr/>
        <a:lstStyle/>
        <a:p>
          <a:r>
            <a:rPr lang="en-US" dirty="0" smtClean="0"/>
            <a:t>Run random walk on pseudo-data</a:t>
          </a:r>
          <a:endParaRPr lang="en-US" dirty="0"/>
        </a:p>
      </dgm:t>
    </dgm:pt>
    <dgm:pt modelId="{9A16579D-4550-004C-8189-5884D29F3C84}" type="parTrans" cxnId="{5349FF71-B513-3141-A6AD-552671BC4E8F}">
      <dgm:prSet/>
      <dgm:spPr/>
      <dgm:t>
        <a:bodyPr/>
        <a:lstStyle/>
        <a:p>
          <a:endParaRPr lang="en-US"/>
        </a:p>
      </dgm:t>
    </dgm:pt>
    <dgm:pt modelId="{114C42C8-C855-6E47-A87E-64EF4A62DFFD}" type="sibTrans" cxnId="{5349FF71-B513-3141-A6AD-552671BC4E8F}">
      <dgm:prSet/>
      <dgm:spPr/>
      <dgm:t>
        <a:bodyPr/>
        <a:lstStyle/>
        <a:p>
          <a:endParaRPr lang="en-US"/>
        </a:p>
      </dgm:t>
    </dgm:pt>
    <dgm:pt modelId="{31DA8F4B-0224-054E-9556-B5D669555372}">
      <dgm:prSet/>
      <dgm:spPr/>
      <dgm:t>
        <a:bodyPr/>
        <a:lstStyle/>
        <a:p>
          <a:r>
            <a:rPr lang="en-US" dirty="0" smtClean="0"/>
            <a:t>Adjust random walk parameters, repeat until </a:t>
          </a:r>
          <a:r>
            <a:rPr lang="en-US" smtClean="0"/>
            <a:t>desired accuracy</a:t>
          </a:r>
          <a:endParaRPr lang="en-US" dirty="0"/>
        </a:p>
      </dgm:t>
    </dgm:pt>
    <dgm:pt modelId="{6A99F604-EB6D-8244-A48B-2A42D18D158D}" type="parTrans" cxnId="{623D596B-E8CC-4A41-97D6-E81FB022D996}">
      <dgm:prSet/>
      <dgm:spPr/>
      <dgm:t>
        <a:bodyPr/>
        <a:lstStyle/>
        <a:p>
          <a:endParaRPr lang="en-US"/>
        </a:p>
      </dgm:t>
    </dgm:pt>
    <dgm:pt modelId="{E22D9249-EC75-2249-89C5-47172D1A285B}" type="sibTrans" cxnId="{623D596B-E8CC-4A41-97D6-E81FB022D996}">
      <dgm:prSet/>
      <dgm:spPr/>
      <dgm:t>
        <a:bodyPr/>
        <a:lstStyle/>
        <a:p>
          <a:endParaRPr lang="en-US"/>
        </a:p>
      </dgm:t>
    </dgm:pt>
    <dgm:pt modelId="{40DC8BCA-44D5-7D4F-8945-8A66E388BADB}">
      <dgm:prSet/>
      <dgm:spPr/>
      <dgm:t>
        <a:bodyPr/>
        <a:lstStyle/>
        <a:p>
          <a:r>
            <a:rPr lang="en-US" dirty="0" smtClean="0"/>
            <a:t>Run and Export Results</a:t>
          </a:r>
          <a:endParaRPr lang="en-US" dirty="0"/>
        </a:p>
      </dgm:t>
    </dgm:pt>
    <dgm:pt modelId="{35D21738-A519-1441-BF79-ED7EE7C6E411}" type="parTrans" cxnId="{77B3BEC5-F4AD-7B42-A9E7-06473EB0C34A}">
      <dgm:prSet/>
      <dgm:spPr/>
      <dgm:t>
        <a:bodyPr/>
        <a:lstStyle/>
        <a:p>
          <a:endParaRPr lang="en-US"/>
        </a:p>
      </dgm:t>
    </dgm:pt>
    <dgm:pt modelId="{163DC713-F2F2-3C40-8C16-20F382AABD31}" type="sibTrans" cxnId="{77B3BEC5-F4AD-7B42-A9E7-06473EB0C34A}">
      <dgm:prSet/>
      <dgm:spPr/>
      <dgm:t>
        <a:bodyPr/>
        <a:lstStyle/>
        <a:p>
          <a:endParaRPr lang="en-US"/>
        </a:p>
      </dgm:t>
    </dgm:pt>
    <dgm:pt modelId="{B43321B7-B121-CD4C-8C89-71E9EF653EDE}">
      <dgm:prSet phldrT="[Text]"/>
      <dgm:spPr/>
      <dgm:t>
        <a:bodyPr/>
        <a:lstStyle/>
        <a:p>
          <a:r>
            <a:rPr lang="en-US" dirty="0" smtClean="0"/>
            <a:t>Load Inputs</a:t>
          </a:r>
          <a:endParaRPr lang="en-US" dirty="0"/>
        </a:p>
      </dgm:t>
    </dgm:pt>
    <dgm:pt modelId="{FABB34BA-626C-5942-8311-3A544BF39BCF}" type="parTrans" cxnId="{12417906-1106-4042-9489-23DB3C992656}">
      <dgm:prSet/>
      <dgm:spPr/>
      <dgm:t>
        <a:bodyPr/>
        <a:lstStyle/>
        <a:p>
          <a:endParaRPr lang="en-US"/>
        </a:p>
      </dgm:t>
    </dgm:pt>
    <dgm:pt modelId="{DE522165-D214-EB4F-A21E-8937834A9991}" type="sibTrans" cxnId="{12417906-1106-4042-9489-23DB3C992656}">
      <dgm:prSet/>
      <dgm:spPr/>
      <dgm:t>
        <a:bodyPr/>
        <a:lstStyle/>
        <a:p>
          <a:endParaRPr lang="en-US"/>
        </a:p>
      </dgm:t>
    </dgm:pt>
    <dgm:pt modelId="{BB8F86D9-FD32-6141-942D-F84241651346}">
      <dgm:prSet/>
      <dgm:spPr/>
      <dgm:t>
        <a:bodyPr/>
        <a:lstStyle/>
        <a:p>
          <a:r>
            <a:rPr lang="en-US" dirty="0" smtClean="0"/>
            <a:t>Redshifts for </a:t>
          </a:r>
          <a:r>
            <a:rPr lang="en-US" smtClean="0"/>
            <a:t>each object</a:t>
          </a:r>
          <a:endParaRPr lang="en-US" dirty="0"/>
        </a:p>
      </dgm:t>
    </dgm:pt>
    <dgm:pt modelId="{44882597-5507-2E47-B9ED-10966118DBF7}" type="parTrans" cxnId="{4689DD54-B75B-5D4A-91BB-402946F1CD09}">
      <dgm:prSet/>
      <dgm:spPr/>
      <dgm:t>
        <a:bodyPr/>
        <a:lstStyle/>
        <a:p>
          <a:endParaRPr lang="en-US"/>
        </a:p>
      </dgm:t>
    </dgm:pt>
    <dgm:pt modelId="{C4EFF5A1-7D05-F945-9937-93DB819E87E6}" type="sibTrans" cxnId="{4689DD54-B75B-5D4A-91BB-402946F1CD09}">
      <dgm:prSet/>
      <dgm:spPr/>
      <dgm:t>
        <a:bodyPr/>
        <a:lstStyle/>
        <a:p>
          <a:endParaRPr lang="en-US"/>
        </a:p>
      </dgm:t>
    </dgm:pt>
    <dgm:pt modelId="{025AEB33-259D-B643-87DC-52CD460EA34F}" type="pres">
      <dgm:prSet presAssocID="{8AC9E35B-54C5-2546-85F0-CCE663B8145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2D25ED-3151-034E-ACFB-FEA06B66A319}" type="pres">
      <dgm:prSet presAssocID="{8AC9E35B-54C5-2546-85F0-CCE663B81452}" presName="dummyMaxCanvas" presStyleCnt="0">
        <dgm:presLayoutVars/>
      </dgm:prSet>
      <dgm:spPr/>
    </dgm:pt>
    <dgm:pt modelId="{63F05E8C-D026-FF49-BEE9-C86F139356E9}" type="pres">
      <dgm:prSet presAssocID="{8AC9E35B-54C5-2546-85F0-CCE663B81452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141EC-37CB-414C-89AE-B3475B16C1F5}" type="pres">
      <dgm:prSet presAssocID="{8AC9E35B-54C5-2546-85F0-CCE663B8145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82DCE-B7F5-CD4C-9B3F-4AC4116DF2E7}" type="pres">
      <dgm:prSet presAssocID="{8AC9E35B-54C5-2546-85F0-CCE663B8145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77DC0-6CDE-374D-B7A9-1F8E09FAD406}" type="pres">
      <dgm:prSet presAssocID="{8AC9E35B-54C5-2546-85F0-CCE663B8145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E4AD3-47A2-DB43-8C7E-224DC755D440}" type="pres">
      <dgm:prSet presAssocID="{8AC9E35B-54C5-2546-85F0-CCE663B8145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C5D70-A123-8C42-9037-4FA6FB0308CA}" type="pres">
      <dgm:prSet presAssocID="{8AC9E35B-54C5-2546-85F0-CCE663B81452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F6733-7BB8-1F4C-8283-80B02A4FD89C}" type="pres">
      <dgm:prSet presAssocID="{8AC9E35B-54C5-2546-85F0-CCE663B8145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F635B-A6C4-4A4E-88CF-1178C6063094}" type="pres">
      <dgm:prSet presAssocID="{8AC9E35B-54C5-2546-85F0-CCE663B8145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B92B5-E296-F247-8975-725CD5E47461}" type="pres">
      <dgm:prSet presAssocID="{8AC9E35B-54C5-2546-85F0-CCE663B8145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78200-0969-2F4F-B0F4-7832E93B1F44}" type="pres">
      <dgm:prSet presAssocID="{8AC9E35B-54C5-2546-85F0-CCE663B8145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7CC18-2A94-CD45-887E-9AC25FD4BDE7}" type="pres">
      <dgm:prSet presAssocID="{8AC9E35B-54C5-2546-85F0-CCE663B8145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80057-6326-C64A-9176-BF8C3D29A186}" type="pres">
      <dgm:prSet presAssocID="{8AC9E35B-54C5-2546-85F0-CCE663B8145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C8F9B-9946-0F48-9124-6F7C9E1F96AA}" type="pres">
      <dgm:prSet presAssocID="{8AC9E35B-54C5-2546-85F0-CCE663B8145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02F81-A820-A14C-98A8-6C755C647161}" type="pres">
      <dgm:prSet presAssocID="{8AC9E35B-54C5-2546-85F0-CCE663B8145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B54DA6-2426-6A4E-8C08-534E364B42E7}" srcId="{B43321B7-B121-CD4C-8C89-71E9EF653EDE}" destId="{96022F31-893D-6D45-8DBB-AE6E6152776F}" srcOrd="0" destOrd="0" parTransId="{3A4CEFB3-397B-D04A-9B31-C4CFBA0DFEBC}" sibTransId="{9341B0A7-6751-FE42-9D78-7D5E6F453020}"/>
    <dgm:cxn modelId="{98C745B6-7998-2142-8F4F-C5151889C669}" type="presOf" srcId="{5E8690D6-364F-5F40-B2FD-09666210B46D}" destId="{1C6141EC-37CB-414C-89AE-B3475B16C1F5}" srcOrd="0" destOrd="0" presId="urn:microsoft.com/office/officeart/2005/8/layout/vProcess5"/>
    <dgm:cxn modelId="{DAFA208C-ECB9-7944-ADA7-10566E858FAB}" type="presOf" srcId="{40DC8BCA-44D5-7D4F-8945-8A66E388BADB}" destId="{12202F81-A820-A14C-98A8-6C755C647161}" srcOrd="1" destOrd="0" presId="urn:microsoft.com/office/officeart/2005/8/layout/vProcess5"/>
    <dgm:cxn modelId="{015E33CB-5A3A-F248-9164-92C6577B4304}" type="presOf" srcId="{51F78650-25AE-524F-9CE6-E979F4176D8C}" destId="{34AC5D70-A123-8C42-9037-4FA6FB0308CA}" srcOrd="0" destOrd="0" presId="urn:microsoft.com/office/officeart/2005/8/layout/vProcess5"/>
    <dgm:cxn modelId="{120801FE-B227-E246-8D42-945C564D5F75}" type="presOf" srcId="{D34A50F2-7551-9B40-821D-5BFF7364394B}" destId="{63F05E8C-D026-FF49-BEE9-C86F139356E9}" srcOrd="0" destOrd="0" presId="urn:microsoft.com/office/officeart/2005/8/layout/vProcess5"/>
    <dgm:cxn modelId="{C522285A-40EA-1F4C-A57B-AD6497CC0737}" type="presOf" srcId="{FFECAB6D-5DE1-CF48-A2DC-49BD5773DAAD}" destId="{64677DC0-6CDE-374D-B7A9-1F8E09FAD406}" srcOrd="0" destOrd="2" presId="urn:microsoft.com/office/officeart/2005/8/layout/vProcess5"/>
    <dgm:cxn modelId="{DD8857D4-25D6-1449-999C-A2F2E4C196F5}" type="presOf" srcId="{B25299B8-F039-F24A-8691-865AB1ECFA09}" destId="{F807CC18-2A94-CD45-887E-9AC25FD4BDE7}" srcOrd="1" destOrd="3" presId="urn:microsoft.com/office/officeart/2005/8/layout/vProcess5"/>
    <dgm:cxn modelId="{78435E8B-878C-2E4A-9F7B-FA4C42AACA2A}" type="presOf" srcId="{BB8F86D9-FD32-6141-942D-F84241651346}" destId="{B6480057-6326-C64A-9176-BF8C3D29A186}" srcOrd="1" destOrd="2" presId="urn:microsoft.com/office/officeart/2005/8/layout/vProcess5"/>
    <dgm:cxn modelId="{F124397A-55D4-FC44-B2C8-D1B95F5E34D8}" type="presOf" srcId="{D34A50F2-7551-9B40-821D-5BFF7364394B}" destId="{FAB78200-0969-2F4F-B0F4-7832E93B1F44}" srcOrd="1" destOrd="0" presId="urn:microsoft.com/office/officeart/2005/8/layout/vProcess5"/>
    <dgm:cxn modelId="{43CB7ADB-A4DF-5247-8422-2725D2F47C99}" srcId="{5E8690D6-364F-5F40-B2FD-09666210B46D}" destId="{BFDA2C96-BDF7-2D47-811A-D3510A789CE7}" srcOrd="0" destOrd="0" parTransId="{2B06C89A-A726-174E-8E14-6CA752EA34EA}" sibTransId="{2E77084E-E899-AC48-AB35-8620F5BB47E5}"/>
    <dgm:cxn modelId="{47B9EF18-1588-DD46-8395-5D984EB45AB8}" type="presOf" srcId="{B43321B7-B121-CD4C-8C89-71E9EF653EDE}" destId="{B6480057-6326-C64A-9176-BF8C3D29A186}" srcOrd="1" destOrd="0" presId="urn:microsoft.com/office/officeart/2005/8/layout/vProcess5"/>
    <dgm:cxn modelId="{9FFBA42C-1509-0743-9742-7A7AC81BD472}" srcId="{8AC9E35B-54C5-2546-85F0-CCE663B81452}" destId="{2ED0DF97-524D-D74F-B328-2C8C9856BEFF}" srcOrd="3" destOrd="0" parTransId="{AB1BEC3B-F2B9-9E4D-AFF3-CA1B0F68C599}" sibTransId="{FA1BE1BF-0C09-9749-ADF5-74488FA7A082}"/>
    <dgm:cxn modelId="{497DBD15-798F-5240-9CB4-94899E2562A7}" srcId="{B43321B7-B121-CD4C-8C89-71E9EF653EDE}" destId="{B8E6A0D4-B7F9-174D-8D6B-DB35E00774DB}" srcOrd="2" destOrd="0" parTransId="{A8D48329-7D2E-A64D-9FA7-06DAA9121BDD}" sibTransId="{CFC4D034-0CF5-B248-9EA2-68E76A8B8BAA}"/>
    <dgm:cxn modelId="{B86BFA9A-7DB0-3945-9572-0B73DBDE61C0}" type="presOf" srcId="{D02CDD90-13D7-AA4B-AECB-BDAB0898074E}" destId="{F807CC18-2A94-CD45-887E-9AC25FD4BDE7}" srcOrd="1" destOrd="2" presId="urn:microsoft.com/office/officeart/2005/8/layout/vProcess5"/>
    <dgm:cxn modelId="{1ACABF30-6B2B-5B4C-B9BE-9D2A8DFAB345}" type="presOf" srcId="{EBD76E01-9D14-F14D-AA72-74A8C5CDF3B6}" destId="{63F05E8C-D026-FF49-BEE9-C86F139356E9}" srcOrd="0" destOrd="1" presId="urn:microsoft.com/office/officeart/2005/8/layout/vProcess5"/>
    <dgm:cxn modelId="{B21A9E99-692C-474B-B2AE-1BCE1714BC11}" type="presOf" srcId="{96022F31-893D-6D45-8DBB-AE6E6152776F}" destId="{C6282DCE-B7F5-CD4C-9B3F-4AC4116DF2E7}" srcOrd="0" destOrd="1" presId="urn:microsoft.com/office/officeart/2005/8/layout/vProcess5"/>
    <dgm:cxn modelId="{33A59E77-F1F5-4343-A4FC-BB3673220F69}" type="presOf" srcId="{EBD76E01-9D14-F14D-AA72-74A8C5CDF3B6}" destId="{FAB78200-0969-2F4F-B0F4-7832E93B1F44}" srcOrd="1" destOrd="1" presId="urn:microsoft.com/office/officeart/2005/8/layout/vProcess5"/>
    <dgm:cxn modelId="{B373229B-AB61-BC44-A054-EAE3F83C3CF0}" srcId="{5E8690D6-364F-5F40-B2FD-09666210B46D}" destId="{D02CDD90-13D7-AA4B-AECB-BDAB0898074E}" srcOrd="1" destOrd="0" parTransId="{C2809CCE-35DD-0749-842A-31C55232C37B}" sibTransId="{D73D707F-AB7B-0345-AC79-3A77F802628D}"/>
    <dgm:cxn modelId="{87F32AED-21FB-4C4B-A32C-27438FD2A5A6}" type="presOf" srcId="{2ED0DF97-524D-D74F-B328-2C8C9856BEFF}" destId="{947C8F9B-9946-0F48-9124-6F7C9E1F96AA}" srcOrd="1" destOrd="0" presId="urn:microsoft.com/office/officeart/2005/8/layout/vProcess5"/>
    <dgm:cxn modelId="{AF426F4F-FE69-2A43-8337-F4E8F10902F6}" type="presOf" srcId="{31DA8F4B-0224-054E-9556-B5D669555372}" destId="{64677DC0-6CDE-374D-B7A9-1F8E09FAD406}" srcOrd="0" destOrd="3" presId="urn:microsoft.com/office/officeart/2005/8/layout/vProcess5"/>
    <dgm:cxn modelId="{77B3BEC5-F4AD-7B42-A9E7-06473EB0C34A}" srcId="{8AC9E35B-54C5-2546-85F0-CCE663B81452}" destId="{40DC8BCA-44D5-7D4F-8945-8A66E388BADB}" srcOrd="4" destOrd="0" parTransId="{35D21738-A519-1441-BF79-ED7EE7C6E411}" sibTransId="{163DC713-F2F2-3C40-8C16-20F382AABD31}"/>
    <dgm:cxn modelId="{A8906BF5-0837-D74A-BCFE-71CB316E5193}" type="presOf" srcId="{40DC8BCA-44D5-7D4F-8945-8A66E388BADB}" destId="{57FE4AD3-47A2-DB43-8C7E-224DC755D440}" srcOrd="0" destOrd="0" presId="urn:microsoft.com/office/officeart/2005/8/layout/vProcess5"/>
    <dgm:cxn modelId="{BD69BEDB-F151-384C-A8B8-71F5F5E549D1}" type="presOf" srcId="{BFDA2C96-BDF7-2D47-811A-D3510A789CE7}" destId="{1C6141EC-37CB-414C-89AE-B3475B16C1F5}" srcOrd="0" destOrd="1" presId="urn:microsoft.com/office/officeart/2005/8/layout/vProcess5"/>
    <dgm:cxn modelId="{C28AF241-5723-D741-A0C6-6B3D103A6836}" type="presOf" srcId="{71AAB8CA-7170-5B47-916E-304B3691ED52}" destId="{DBBF6733-7BB8-1F4C-8283-80B02A4FD89C}" srcOrd="0" destOrd="0" presId="urn:microsoft.com/office/officeart/2005/8/layout/vProcess5"/>
    <dgm:cxn modelId="{CABA5B89-7B83-464D-8235-5E6214BB1B97}" srcId="{5E8690D6-364F-5F40-B2FD-09666210B46D}" destId="{B25299B8-F039-F24A-8691-865AB1ECFA09}" srcOrd="2" destOrd="0" parTransId="{0867DDCA-3F64-FE48-A934-74BDEEDC1A3A}" sibTransId="{0ABD0BEE-0568-CC44-8A47-2449D9D44573}"/>
    <dgm:cxn modelId="{18718B7C-B133-2240-9699-0980471D062D}" type="presOf" srcId="{FA1BE1BF-0C09-9749-ADF5-74488FA7A082}" destId="{305B92B5-E296-F247-8975-725CD5E47461}" srcOrd="0" destOrd="0" presId="urn:microsoft.com/office/officeart/2005/8/layout/vProcess5"/>
    <dgm:cxn modelId="{00817489-E402-EA4B-8AEC-D6CFCB6A06ED}" type="presOf" srcId="{FFECAB6D-5DE1-CF48-A2DC-49BD5773DAAD}" destId="{947C8F9B-9946-0F48-9124-6F7C9E1F96AA}" srcOrd="1" destOrd="2" presId="urn:microsoft.com/office/officeart/2005/8/layout/vProcess5"/>
    <dgm:cxn modelId="{12417906-1106-4042-9489-23DB3C992656}" srcId="{8AC9E35B-54C5-2546-85F0-CCE663B81452}" destId="{B43321B7-B121-CD4C-8C89-71E9EF653EDE}" srcOrd="2" destOrd="0" parTransId="{FABB34BA-626C-5942-8311-3A544BF39BCF}" sibTransId="{DE522165-D214-EB4F-A21E-8937834A9991}"/>
    <dgm:cxn modelId="{F404F862-7462-BC41-AA97-2FFC5FCFE749}" srcId="{8AC9E35B-54C5-2546-85F0-CCE663B81452}" destId="{D34A50F2-7551-9B40-821D-5BFF7364394B}" srcOrd="0" destOrd="0" parTransId="{7B64E230-8202-FD4E-879A-470FD2F2C81B}" sibTransId="{51F78650-25AE-524F-9CE6-E979F4176D8C}"/>
    <dgm:cxn modelId="{707E3A36-CE94-E94C-872B-D37F7E84ACBE}" type="presOf" srcId="{2ED0DF97-524D-D74F-B328-2C8C9856BEFF}" destId="{64677DC0-6CDE-374D-B7A9-1F8E09FAD406}" srcOrd="0" destOrd="0" presId="urn:microsoft.com/office/officeart/2005/8/layout/vProcess5"/>
    <dgm:cxn modelId="{7C7F9164-3960-574E-957D-E7B4D7E9252F}" type="presOf" srcId="{B8E6A0D4-B7F9-174D-8D6B-DB35E00774DB}" destId="{C6282DCE-B7F5-CD4C-9B3F-4AC4116DF2E7}" srcOrd="0" destOrd="3" presId="urn:microsoft.com/office/officeart/2005/8/layout/vProcess5"/>
    <dgm:cxn modelId="{7563807D-201C-C648-8A82-6DA7923A553B}" type="presOf" srcId="{DE522165-D214-EB4F-A21E-8937834A9991}" destId="{E07F635B-A6C4-4A4E-88CF-1178C6063094}" srcOrd="0" destOrd="0" presId="urn:microsoft.com/office/officeart/2005/8/layout/vProcess5"/>
    <dgm:cxn modelId="{464CD234-B4DF-C64B-B092-ACB384B83C56}" type="presOf" srcId="{BFDA2C96-BDF7-2D47-811A-D3510A789CE7}" destId="{F807CC18-2A94-CD45-887E-9AC25FD4BDE7}" srcOrd="1" destOrd="1" presId="urn:microsoft.com/office/officeart/2005/8/layout/vProcess5"/>
    <dgm:cxn modelId="{8A624FF7-BC0C-4644-A943-0DF1FB3EC436}" srcId="{8AC9E35B-54C5-2546-85F0-CCE663B81452}" destId="{5E8690D6-364F-5F40-B2FD-09666210B46D}" srcOrd="1" destOrd="0" parTransId="{7A05B452-4EA3-014F-A0B2-91EC0E1F733E}" sibTransId="{71AAB8CA-7170-5B47-916E-304B3691ED52}"/>
    <dgm:cxn modelId="{F291F467-1165-994F-9902-3DB62D9DD787}" type="presOf" srcId="{8AC9E35B-54C5-2546-85F0-CCE663B81452}" destId="{025AEB33-259D-B643-87DC-52CD460EA34F}" srcOrd="0" destOrd="0" presId="urn:microsoft.com/office/officeart/2005/8/layout/vProcess5"/>
    <dgm:cxn modelId="{E98EB12F-8A3B-D04E-BB31-D94A3D3B224A}" type="presOf" srcId="{27BE499C-82FD-2242-A6D7-E9B966F76F64}" destId="{64677DC0-6CDE-374D-B7A9-1F8E09FAD406}" srcOrd="0" destOrd="1" presId="urn:microsoft.com/office/officeart/2005/8/layout/vProcess5"/>
    <dgm:cxn modelId="{3074C7A2-45DC-354C-B7BE-DB3AC51C2B5F}" type="presOf" srcId="{D02CDD90-13D7-AA4B-AECB-BDAB0898074E}" destId="{1C6141EC-37CB-414C-89AE-B3475B16C1F5}" srcOrd="0" destOrd="2" presId="urn:microsoft.com/office/officeart/2005/8/layout/vProcess5"/>
    <dgm:cxn modelId="{1FDA0071-733E-6C40-83F6-F65C67B35504}" srcId="{2ED0DF97-524D-D74F-B328-2C8C9856BEFF}" destId="{27BE499C-82FD-2242-A6D7-E9B966F76F64}" srcOrd="0" destOrd="0" parTransId="{DD74DDC2-4A6D-614F-8002-F1A16E629500}" sibTransId="{1A4819E5-35EE-884A-A50E-818E7F8201CA}"/>
    <dgm:cxn modelId="{E7FB4B8F-79D9-954D-B768-FACB8A45402D}" type="presOf" srcId="{5E8690D6-364F-5F40-B2FD-09666210B46D}" destId="{F807CC18-2A94-CD45-887E-9AC25FD4BDE7}" srcOrd="1" destOrd="0" presId="urn:microsoft.com/office/officeart/2005/8/layout/vProcess5"/>
    <dgm:cxn modelId="{5349FF71-B513-3141-A6AD-552671BC4E8F}" srcId="{2ED0DF97-524D-D74F-B328-2C8C9856BEFF}" destId="{FFECAB6D-5DE1-CF48-A2DC-49BD5773DAAD}" srcOrd="1" destOrd="0" parTransId="{9A16579D-4550-004C-8189-5884D29F3C84}" sibTransId="{114C42C8-C855-6E47-A87E-64EF4A62DFFD}"/>
    <dgm:cxn modelId="{94806EA4-E06D-CA40-A53E-4712BBD5C547}" type="presOf" srcId="{B8E6A0D4-B7F9-174D-8D6B-DB35E00774DB}" destId="{B6480057-6326-C64A-9176-BF8C3D29A186}" srcOrd="1" destOrd="3" presId="urn:microsoft.com/office/officeart/2005/8/layout/vProcess5"/>
    <dgm:cxn modelId="{C1079467-BB9D-FF45-9178-DA210D29C72A}" type="presOf" srcId="{B43321B7-B121-CD4C-8C89-71E9EF653EDE}" destId="{C6282DCE-B7F5-CD4C-9B3F-4AC4116DF2E7}" srcOrd="0" destOrd="0" presId="urn:microsoft.com/office/officeart/2005/8/layout/vProcess5"/>
    <dgm:cxn modelId="{AC147B0D-F948-FF4D-B95C-17EB51AB128C}" type="presOf" srcId="{27BE499C-82FD-2242-A6D7-E9B966F76F64}" destId="{947C8F9B-9946-0F48-9124-6F7C9E1F96AA}" srcOrd="1" destOrd="1" presId="urn:microsoft.com/office/officeart/2005/8/layout/vProcess5"/>
    <dgm:cxn modelId="{84107ACD-A1A1-9942-9963-9335C9B161A4}" type="presOf" srcId="{B25299B8-F039-F24A-8691-865AB1ECFA09}" destId="{1C6141EC-37CB-414C-89AE-B3475B16C1F5}" srcOrd="0" destOrd="3" presId="urn:microsoft.com/office/officeart/2005/8/layout/vProcess5"/>
    <dgm:cxn modelId="{623D596B-E8CC-4A41-97D6-E81FB022D996}" srcId="{2ED0DF97-524D-D74F-B328-2C8C9856BEFF}" destId="{31DA8F4B-0224-054E-9556-B5D669555372}" srcOrd="2" destOrd="0" parTransId="{6A99F604-EB6D-8244-A48B-2A42D18D158D}" sibTransId="{E22D9249-EC75-2249-89C5-47172D1A285B}"/>
    <dgm:cxn modelId="{53A245D0-5A86-0A49-B962-84235BACD113}" type="presOf" srcId="{96022F31-893D-6D45-8DBB-AE6E6152776F}" destId="{B6480057-6326-C64A-9176-BF8C3D29A186}" srcOrd="1" destOrd="1" presId="urn:microsoft.com/office/officeart/2005/8/layout/vProcess5"/>
    <dgm:cxn modelId="{4689DD54-B75B-5D4A-91BB-402946F1CD09}" srcId="{B43321B7-B121-CD4C-8C89-71E9EF653EDE}" destId="{BB8F86D9-FD32-6141-942D-F84241651346}" srcOrd="1" destOrd="0" parTransId="{44882597-5507-2E47-B9ED-10966118DBF7}" sibTransId="{C4EFF5A1-7D05-F945-9937-93DB819E87E6}"/>
    <dgm:cxn modelId="{56BC148E-DAAF-B045-AF41-E059705C635D}" type="presOf" srcId="{BB8F86D9-FD32-6141-942D-F84241651346}" destId="{C6282DCE-B7F5-CD4C-9B3F-4AC4116DF2E7}" srcOrd="0" destOrd="2" presId="urn:microsoft.com/office/officeart/2005/8/layout/vProcess5"/>
    <dgm:cxn modelId="{2B24D5E8-E7AE-6442-A033-306E155671BC}" type="presOf" srcId="{31DA8F4B-0224-054E-9556-B5D669555372}" destId="{947C8F9B-9946-0F48-9124-6F7C9E1F96AA}" srcOrd="1" destOrd="3" presId="urn:microsoft.com/office/officeart/2005/8/layout/vProcess5"/>
    <dgm:cxn modelId="{01D682A6-D69B-C049-A770-67BBD8FD38A4}" srcId="{D34A50F2-7551-9B40-821D-5BFF7364394B}" destId="{EBD76E01-9D14-F14D-AA72-74A8C5CDF3B6}" srcOrd="0" destOrd="0" parTransId="{6C95D6F4-6316-F448-92DB-FAE128A6297A}" sibTransId="{A737F56C-E474-B241-B2CB-324692ABFDE7}"/>
    <dgm:cxn modelId="{6F047FE0-9766-FB4E-A8CA-58E76D42EB70}" type="presParOf" srcId="{025AEB33-259D-B643-87DC-52CD460EA34F}" destId="{2F2D25ED-3151-034E-ACFB-FEA06B66A319}" srcOrd="0" destOrd="0" presId="urn:microsoft.com/office/officeart/2005/8/layout/vProcess5"/>
    <dgm:cxn modelId="{5E579FE5-3846-7447-82DB-224E1A1F9E3E}" type="presParOf" srcId="{025AEB33-259D-B643-87DC-52CD460EA34F}" destId="{63F05E8C-D026-FF49-BEE9-C86F139356E9}" srcOrd="1" destOrd="0" presId="urn:microsoft.com/office/officeart/2005/8/layout/vProcess5"/>
    <dgm:cxn modelId="{4B1AEA53-0A51-F54D-9A14-F2FAB95A0737}" type="presParOf" srcId="{025AEB33-259D-B643-87DC-52CD460EA34F}" destId="{1C6141EC-37CB-414C-89AE-B3475B16C1F5}" srcOrd="2" destOrd="0" presId="urn:microsoft.com/office/officeart/2005/8/layout/vProcess5"/>
    <dgm:cxn modelId="{AD480E8E-04B2-5141-8B39-72ACB0B6462C}" type="presParOf" srcId="{025AEB33-259D-B643-87DC-52CD460EA34F}" destId="{C6282DCE-B7F5-CD4C-9B3F-4AC4116DF2E7}" srcOrd="3" destOrd="0" presId="urn:microsoft.com/office/officeart/2005/8/layout/vProcess5"/>
    <dgm:cxn modelId="{54081B48-D09D-FB49-8C11-FDE3F77C831A}" type="presParOf" srcId="{025AEB33-259D-B643-87DC-52CD460EA34F}" destId="{64677DC0-6CDE-374D-B7A9-1F8E09FAD406}" srcOrd="4" destOrd="0" presId="urn:microsoft.com/office/officeart/2005/8/layout/vProcess5"/>
    <dgm:cxn modelId="{51A70416-EBD7-8C43-8F90-A94FCA73947A}" type="presParOf" srcId="{025AEB33-259D-B643-87DC-52CD460EA34F}" destId="{57FE4AD3-47A2-DB43-8C7E-224DC755D440}" srcOrd="5" destOrd="0" presId="urn:microsoft.com/office/officeart/2005/8/layout/vProcess5"/>
    <dgm:cxn modelId="{DCE46C42-DA31-C540-9D8C-C1E0E70CD111}" type="presParOf" srcId="{025AEB33-259D-B643-87DC-52CD460EA34F}" destId="{34AC5D70-A123-8C42-9037-4FA6FB0308CA}" srcOrd="6" destOrd="0" presId="urn:microsoft.com/office/officeart/2005/8/layout/vProcess5"/>
    <dgm:cxn modelId="{0B2AAAD9-D656-564D-86DD-B70AAA3E2E87}" type="presParOf" srcId="{025AEB33-259D-B643-87DC-52CD460EA34F}" destId="{DBBF6733-7BB8-1F4C-8283-80B02A4FD89C}" srcOrd="7" destOrd="0" presId="urn:microsoft.com/office/officeart/2005/8/layout/vProcess5"/>
    <dgm:cxn modelId="{D2820993-3BB3-9740-9B93-D3A7B0122284}" type="presParOf" srcId="{025AEB33-259D-B643-87DC-52CD460EA34F}" destId="{E07F635B-A6C4-4A4E-88CF-1178C6063094}" srcOrd="8" destOrd="0" presId="urn:microsoft.com/office/officeart/2005/8/layout/vProcess5"/>
    <dgm:cxn modelId="{88C63902-AE7F-FE48-B4CD-4F46177D53BB}" type="presParOf" srcId="{025AEB33-259D-B643-87DC-52CD460EA34F}" destId="{305B92B5-E296-F247-8975-725CD5E47461}" srcOrd="9" destOrd="0" presId="urn:microsoft.com/office/officeart/2005/8/layout/vProcess5"/>
    <dgm:cxn modelId="{FEF741F2-26EC-BB41-AA51-F8946620E50C}" type="presParOf" srcId="{025AEB33-259D-B643-87DC-52CD460EA34F}" destId="{FAB78200-0969-2F4F-B0F4-7832E93B1F44}" srcOrd="10" destOrd="0" presId="urn:microsoft.com/office/officeart/2005/8/layout/vProcess5"/>
    <dgm:cxn modelId="{B0A4DDE4-CF43-A045-AE65-782997427537}" type="presParOf" srcId="{025AEB33-259D-B643-87DC-52CD460EA34F}" destId="{F807CC18-2A94-CD45-887E-9AC25FD4BDE7}" srcOrd="11" destOrd="0" presId="urn:microsoft.com/office/officeart/2005/8/layout/vProcess5"/>
    <dgm:cxn modelId="{927F617C-E720-2446-985B-0EB26BBC6715}" type="presParOf" srcId="{025AEB33-259D-B643-87DC-52CD460EA34F}" destId="{B6480057-6326-C64A-9176-BF8C3D29A186}" srcOrd="12" destOrd="0" presId="urn:microsoft.com/office/officeart/2005/8/layout/vProcess5"/>
    <dgm:cxn modelId="{73C8F53C-8CA5-E84D-A946-58353555A295}" type="presParOf" srcId="{025AEB33-259D-B643-87DC-52CD460EA34F}" destId="{947C8F9B-9946-0F48-9124-6F7C9E1F96AA}" srcOrd="13" destOrd="0" presId="urn:microsoft.com/office/officeart/2005/8/layout/vProcess5"/>
    <dgm:cxn modelId="{EA2431A2-044D-6C43-971C-F55E5EAE3E1C}" type="presParOf" srcId="{025AEB33-259D-B643-87DC-52CD460EA34F}" destId="{12202F81-A820-A14C-98A8-6C755C64716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8A8A9D-8833-4241-A27E-08408872E75D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661439-49A7-FA4D-9BF6-094870B9B022}">
      <dgm:prSet phldrT="[Text]"/>
      <dgm:spPr/>
      <dgm:t>
        <a:bodyPr/>
        <a:lstStyle/>
        <a:p>
          <a:r>
            <a:rPr lang="en-US" dirty="0" smtClean="0"/>
            <a:t>(Randomly) Pick parameter values to create SED from</a:t>
          </a:r>
          <a:endParaRPr lang="en-US" dirty="0"/>
        </a:p>
      </dgm:t>
    </dgm:pt>
    <dgm:pt modelId="{560470B7-E30F-6F49-8BF4-A03D0EEF56B7}" type="parTrans" cxnId="{484B1056-0164-8D42-839E-6DE222C6C170}">
      <dgm:prSet/>
      <dgm:spPr/>
      <dgm:t>
        <a:bodyPr/>
        <a:lstStyle/>
        <a:p>
          <a:endParaRPr lang="en-US"/>
        </a:p>
      </dgm:t>
    </dgm:pt>
    <dgm:pt modelId="{9DD3E1FC-70FC-7A42-BCD8-A9AEF3BDD651}" type="sibTrans" cxnId="{484B1056-0164-8D42-839E-6DE222C6C170}">
      <dgm:prSet/>
      <dgm:spPr/>
      <dgm:t>
        <a:bodyPr/>
        <a:lstStyle/>
        <a:p>
          <a:endParaRPr lang="en-US"/>
        </a:p>
      </dgm:t>
    </dgm:pt>
    <dgm:pt modelId="{6F6961BA-628C-DC47-8D6F-BF3A55F5F4A8}">
      <dgm:prSet phldrT="[Text]"/>
      <dgm:spPr/>
      <dgm:t>
        <a:bodyPr/>
        <a:lstStyle/>
        <a:p>
          <a:r>
            <a:rPr lang="en-US" dirty="0" smtClean="0"/>
            <a:t>Run MCSED on pseudo-data</a:t>
          </a:r>
          <a:endParaRPr lang="en-US" dirty="0"/>
        </a:p>
      </dgm:t>
    </dgm:pt>
    <dgm:pt modelId="{524E03AD-5FCB-C14D-A0EB-A4C2F8C4C991}" type="parTrans" cxnId="{6197BB97-A575-7E4C-A04F-6DF85A727849}">
      <dgm:prSet/>
      <dgm:spPr/>
      <dgm:t>
        <a:bodyPr/>
        <a:lstStyle/>
        <a:p>
          <a:endParaRPr lang="en-US"/>
        </a:p>
      </dgm:t>
    </dgm:pt>
    <dgm:pt modelId="{58E0152D-855F-644B-B734-C5DF09A77CE8}" type="sibTrans" cxnId="{6197BB97-A575-7E4C-A04F-6DF85A727849}">
      <dgm:prSet/>
      <dgm:spPr/>
      <dgm:t>
        <a:bodyPr/>
        <a:lstStyle/>
        <a:p>
          <a:endParaRPr lang="en-US"/>
        </a:p>
      </dgm:t>
    </dgm:pt>
    <dgm:pt modelId="{2EF87676-EA58-8449-A0D7-924204FB9DD9}">
      <dgm:prSet phldrT="[Text]"/>
      <dgm:spPr/>
      <dgm:t>
        <a:bodyPr/>
        <a:lstStyle/>
        <a:p>
          <a:r>
            <a:rPr lang="en-US" dirty="0" smtClean="0"/>
            <a:t>Interpret and Plot results (Does MCSED recover your initial parameters?)</a:t>
          </a:r>
          <a:endParaRPr lang="en-US" dirty="0"/>
        </a:p>
      </dgm:t>
    </dgm:pt>
    <dgm:pt modelId="{28E9C4A1-5364-4245-969D-4DB14CA2C702}" type="parTrans" cxnId="{D6FABECA-F47B-FB49-A426-76BCC3FFB13D}">
      <dgm:prSet/>
      <dgm:spPr/>
      <dgm:t>
        <a:bodyPr/>
        <a:lstStyle/>
        <a:p>
          <a:endParaRPr lang="en-US"/>
        </a:p>
      </dgm:t>
    </dgm:pt>
    <dgm:pt modelId="{56BAAA27-DFAC-5048-ADDA-62AFA46BE546}" type="sibTrans" cxnId="{D6FABECA-F47B-FB49-A426-76BCC3FFB13D}">
      <dgm:prSet/>
      <dgm:spPr/>
      <dgm:t>
        <a:bodyPr/>
        <a:lstStyle/>
        <a:p>
          <a:endParaRPr lang="en-US"/>
        </a:p>
      </dgm:t>
    </dgm:pt>
    <dgm:pt modelId="{A1B6534E-BDB9-B54E-A461-47120A457738}">
      <dgm:prSet phldrT="[Text]"/>
      <dgm:spPr/>
      <dgm:t>
        <a:bodyPr/>
        <a:lstStyle/>
        <a:p>
          <a:r>
            <a:rPr lang="en-US" dirty="0" smtClean="0"/>
            <a:t>Change </a:t>
          </a:r>
          <a:r>
            <a:rPr lang="en-US" dirty="0" err="1" smtClean="0"/>
            <a:t>nWalkers</a:t>
          </a:r>
          <a:r>
            <a:rPr lang="en-US" dirty="0" smtClean="0"/>
            <a:t>, </a:t>
          </a:r>
          <a:r>
            <a:rPr lang="en-US" dirty="0" err="1" smtClean="0"/>
            <a:t>nSteps</a:t>
          </a:r>
          <a:r>
            <a:rPr lang="en-US" dirty="0" smtClean="0"/>
            <a:t>, </a:t>
          </a:r>
          <a:r>
            <a:rPr lang="en-US" dirty="0" err="1" smtClean="0"/>
            <a:t>nBurnSteps</a:t>
          </a:r>
          <a:r>
            <a:rPr lang="en-US" dirty="0" smtClean="0"/>
            <a:t>, log</a:t>
          </a:r>
          <a:r>
            <a:rPr lang="en-US" smtClean="0"/>
            <a:t>(parameters)</a:t>
          </a:r>
          <a:endParaRPr lang="en-US" dirty="0"/>
        </a:p>
      </dgm:t>
    </dgm:pt>
    <dgm:pt modelId="{9ED82CF9-695B-A54A-9DC4-A808F63888CE}" type="parTrans" cxnId="{176560B9-AF40-F44E-B3C6-DBED16605354}">
      <dgm:prSet/>
      <dgm:spPr/>
      <dgm:t>
        <a:bodyPr/>
        <a:lstStyle/>
        <a:p>
          <a:endParaRPr lang="en-US"/>
        </a:p>
      </dgm:t>
    </dgm:pt>
    <dgm:pt modelId="{3C4DEA1F-C697-C246-BD06-D8FBDBE21401}" type="sibTrans" cxnId="{176560B9-AF40-F44E-B3C6-DBED16605354}">
      <dgm:prSet/>
      <dgm:spPr/>
      <dgm:t>
        <a:bodyPr/>
        <a:lstStyle/>
        <a:p>
          <a:endParaRPr lang="en-US"/>
        </a:p>
      </dgm:t>
    </dgm:pt>
    <dgm:pt modelId="{35765C70-48D0-A740-8F4D-2C110CBDC309}">
      <dgm:prSet phldrT="[Text]"/>
      <dgm:spPr/>
      <dgm:t>
        <a:bodyPr/>
        <a:lstStyle/>
        <a:p>
          <a:r>
            <a:rPr lang="en-US" dirty="0" smtClean="0"/>
            <a:t>Add random Gaussian noise (sigma = 0.1)</a:t>
          </a:r>
          <a:endParaRPr lang="en-US" dirty="0"/>
        </a:p>
      </dgm:t>
    </dgm:pt>
    <dgm:pt modelId="{432B13AB-4526-8540-AB0C-C2813FC7EAF4}" type="parTrans" cxnId="{CA255251-CE8C-6F4C-8D85-C1E919CADFBB}">
      <dgm:prSet/>
      <dgm:spPr/>
      <dgm:t>
        <a:bodyPr/>
        <a:lstStyle/>
        <a:p>
          <a:endParaRPr lang="en-US"/>
        </a:p>
      </dgm:t>
    </dgm:pt>
    <dgm:pt modelId="{68644EEC-1AF8-EA41-9D7F-E033A11C65BD}" type="sibTrans" cxnId="{CA255251-CE8C-6F4C-8D85-C1E919CADFBB}">
      <dgm:prSet/>
      <dgm:spPr/>
      <dgm:t>
        <a:bodyPr/>
        <a:lstStyle/>
        <a:p>
          <a:endParaRPr lang="en-US"/>
        </a:p>
      </dgm:t>
    </dgm:pt>
    <dgm:pt modelId="{BB401E11-CB81-1C40-918F-722676521758}" type="pres">
      <dgm:prSet presAssocID="{F08A8A9D-8833-4241-A27E-08408872E75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DE774B-967B-8F49-9B71-964BA2695EB2}" type="pres">
      <dgm:prSet presAssocID="{AA661439-49A7-FA4D-9BF6-094870B9B02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F76E2-19E3-EC45-93F4-E671AC36585C}" type="pres">
      <dgm:prSet presAssocID="{9DD3E1FC-70FC-7A42-BCD8-A9AEF3BDD65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C483B17-AFC0-DB44-90A6-FB726CB855D4}" type="pres">
      <dgm:prSet presAssocID="{9DD3E1FC-70FC-7A42-BCD8-A9AEF3BDD65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F8C8EC1-C796-FD44-B582-3540697931C9}" type="pres">
      <dgm:prSet presAssocID="{35765C70-48D0-A740-8F4D-2C110CBDC30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94C60-0EC3-1349-A065-09501F539051}" type="pres">
      <dgm:prSet presAssocID="{68644EEC-1AF8-EA41-9D7F-E033A11C65B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B29B788-732A-2344-ACF0-651212AAD495}" type="pres">
      <dgm:prSet presAssocID="{68644EEC-1AF8-EA41-9D7F-E033A11C65B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49670FD-8877-0148-9F10-5A6E9359D1A1}" type="pres">
      <dgm:prSet presAssocID="{6F6961BA-628C-DC47-8D6F-BF3A55F5F4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132E5-2FBC-EF4A-B520-82D54B709110}" type="pres">
      <dgm:prSet presAssocID="{58E0152D-855F-644B-B734-C5DF09A77CE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5A2EEC5-1351-3F40-B71F-10CA7AF7D7B3}" type="pres">
      <dgm:prSet presAssocID="{58E0152D-855F-644B-B734-C5DF09A77CE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ED0771F-0971-CB4F-BAAD-990793E4B0AD}" type="pres">
      <dgm:prSet presAssocID="{2EF87676-EA58-8449-A0D7-924204FB9DD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A6DE1-4CBB-E944-B171-3A76270C7A4A}" type="pres">
      <dgm:prSet presAssocID="{56BAAA27-DFAC-5048-ADDA-62AFA46BE54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51E0296-8AC7-3347-B7E4-4618DB8003C8}" type="pres">
      <dgm:prSet presAssocID="{56BAAA27-DFAC-5048-ADDA-62AFA46BE54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FBD2F72-DF54-F647-8AF8-7673913FEA0C}" type="pres">
      <dgm:prSet presAssocID="{A1B6534E-BDB9-B54E-A461-47120A45773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B7E3A-6E67-494E-A8D7-FBC8847C2E80}" type="pres">
      <dgm:prSet presAssocID="{3C4DEA1F-C697-C246-BD06-D8FBDBE2140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6C90177A-F295-3D46-8DA4-943C2FF17174}" type="pres">
      <dgm:prSet presAssocID="{3C4DEA1F-C697-C246-BD06-D8FBDBE21401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657CF726-3873-8243-B3EA-9899C7CBACBD}" type="presOf" srcId="{F08A8A9D-8833-4241-A27E-08408872E75D}" destId="{BB401E11-CB81-1C40-918F-722676521758}" srcOrd="0" destOrd="0" presId="urn:microsoft.com/office/officeart/2005/8/layout/cycle2"/>
    <dgm:cxn modelId="{480F1465-C963-C440-A9C3-0A20CB640893}" type="presOf" srcId="{3C4DEA1F-C697-C246-BD06-D8FBDBE21401}" destId="{FDAB7E3A-6E67-494E-A8D7-FBC8847C2E80}" srcOrd="0" destOrd="0" presId="urn:microsoft.com/office/officeart/2005/8/layout/cycle2"/>
    <dgm:cxn modelId="{D6FABECA-F47B-FB49-A426-76BCC3FFB13D}" srcId="{F08A8A9D-8833-4241-A27E-08408872E75D}" destId="{2EF87676-EA58-8449-A0D7-924204FB9DD9}" srcOrd="3" destOrd="0" parTransId="{28E9C4A1-5364-4245-969D-4DB14CA2C702}" sibTransId="{56BAAA27-DFAC-5048-ADDA-62AFA46BE546}"/>
    <dgm:cxn modelId="{A2011AAF-3F60-4F47-A96B-5FF9FAD6C996}" type="presOf" srcId="{56BAAA27-DFAC-5048-ADDA-62AFA46BE546}" destId="{A51E0296-8AC7-3347-B7E4-4618DB8003C8}" srcOrd="1" destOrd="0" presId="urn:microsoft.com/office/officeart/2005/8/layout/cycle2"/>
    <dgm:cxn modelId="{EAAB3B83-93A7-CC43-A814-A01A7E65A037}" type="presOf" srcId="{3C4DEA1F-C697-C246-BD06-D8FBDBE21401}" destId="{6C90177A-F295-3D46-8DA4-943C2FF17174}" srcOrd="1" destOrd="0" presId="urn:microsoft.com/office/officeart/2005/8/layout/cycle2"/>
    <dgm:cxn modelId="{176560B9-AF40-F44E-B3C6-DBED16605354}" srcId="{F08A8A9D-8833-4241-A27E-08408872E75D}" destId="{A1B6534E-BDB9-B54E-A461-47120A457738}" srcOrd="4" destOrd="0" parTransId="{9ED82CF9-695B-A54A-9DC4-A808F63888CE}" sibTransId="{3C4DEA1F-C697-C246-BD06-D8FBDBE21401}"/>
    <dgm:cxn modelId="{484B1056-0164-8D42-839E-6DE222C6C170}" srcId="{F08A8A9D-8833-4241-A27E-08408872E75D}" destId="{AA661439-49A7-FA4D-9BF6-094870B9B022}" srcOrd="0" destOrd="0" parTransId="{560470B7-E30F-6F49-8BF4-A03D0EEF56B7}" sibTransId="{9DD3E1FC-70FC-7A42-BCD8-A9AEF3BDD651}"/>
    <dgm:cxn modelId="{F5AE350E-A3D9-9548-AD08-D9BE2A5A8706}" type="presOf" srcId="{35765C70-48D0-A740-8F4D-2C110CBDC309}" destId="{FF8C8EC1-C796-FD44-B582-3540697931C9}" srcOrd="0" destOrd="0" presId="urn:microsoft.com/office/officeart/2005/8/layout/cycle2"/>
    <dgm:cxn modelId="{EA67D8DC-7FAF-8B4E-A4AE-64C6F75B0A92}" type="presOf" srcId="{9DD3E1FC-70FC-7A42-BCD8-A9AEF3BDD651}" destId="{CC483B17-AFC0-DB44-90A6-FB726CB855D4}" srcOrd="1" destOrd="0" presId="urn:microsoft.com/office/officeart/2005/8/layout/cycle2"/>
    <dgm:cxn modelId="{CE75A3C3-3089-8545-B963-14C94FD4FB33}" type="presOf" srcId="{58E0152D-855F-644B-B734-C5DF09A77CE8}" destId="{E5A2EEC5-1351-3F40-B71F-10CA7AF7D7B3}" srcOrd="1" destOrd="0" presId="urn:microsoft.com/office/officeart/2005/8/layout/cycle2"/>
    <dgm:cxn modelId="{BF855B90-FA78-A24B-AAFF-6E917C9828A6}" type="presOf" srcId="{6F6961BA-628C-DC47-8D6F-BF3A55F5F4A8}" destId="{949670FD-8877-0148-9F10-5A6E9359D1A1}" srcOrd="0" destOrd="0" presId="urn:microsoft.com/office/officeart/2005/8/layout/cycle2"/>
    <dgm:cxn modelId="{E4BC8878-6269-D647-84A4-B153A896F131}" type="presOf" srcId="{68644EEC-1AF8-EA41-9D7F-E033A11C65BD}" destId="{73594C60-0EC3-1349-A065-09501F539051}" srcOrd="0" destOrd="0" presId="urn:microsoft.com/office/officeart/2005/8/layout/cycle2"/>
    <dgm:cxn modelId="{A1FE419A-2817-7541-823B-5E0B8BB06CCC}" type="presOf" srcId="{56BAAA27-DFAC-5048-ADDA-62AFA46BE546}" destId="{1B5A6DE1-4CBB-E944-B171-3A76270C7A4A}" srcOrd="0" destOrd="0" presId="urn:microsoft.com/office/officeart/2005/8/layout/cycle2"/>
    <dgm:cxn modelId="{6197BB97-A575-7E4C-A04F-6DF85A727849}" srcId="{F08A8A9D-8833-4241-A27E-08408872E75D}" destId="{6F6961BA-628C-DC47-8D6F-BF3A55F5F4A8}" srcOrd="2" destOrd="0" parTransId="{524E03AD-5FCB-C14D-A0EB-A4C2F8C4C991}" sibTransId="{58E0152D-855F-644B-B734-C5DF09A77CE8}"/>
    <dgm:cxn modelId="{6C72833F-444E-5544-A742-24598D4B5BF9}" type="presOf" srcId="{2EF87676-EA58-8449-A0D7-924204FB9DD9}" destId="{8ED0771F-0971-CB4F-BAAD-990793E4B0AD}" srcOrd="0" destOrd="0" presId="urn:microsoft.com/office/officeart/2005/8/layout/cycle2"/>
    <dgm:cxn modelId="{CA255251-CE8C-6F4C-8D85-C1E919CADFBB}" srcId="{F08A8A9D-8833-4241-A27E-08408872E75D}" destId="{35765C70-48D0-A740-8F4D-2C110CBDC309}" srcOrd="1" destOrd="0" parTransId="{432B13AB-4526-8540-AB0C-C2813FC7EAF4}" sibTransId="{68644EEC-1AF8-EA41-9D7F-E033A11C65BD}"/>
    <dgm:cxn modelId="{9B0B87CA-A373-B545-887D-7997AD5C06FB}" type="presOf" srcId="{68644EEC-1AF8-EA41-9D7F-E033A11C65BD}" destId="{FB29B788-732A-2344-ACF0-651212AAD495}" srcOrd="1" destOrd="0" presId="urn:microsoft.com/office/officeart/2005/8/layout/cycle2"/>
    <dgm:cxn modelId="{79A775C9-F994-3946-9622-37B6291924D3}" type="presOf" srcId="{A1B6534E-BDB9-B54E-A461-47120A457738}" destId="{DFBD2F72-DF54-F647-8AF8-7673913FEA0C}" srcOrd="0" destOrd="0" presId="urn:microsoft.com/office/officeart/2005/8/layout/cycle2"/>
    <dgm:cxn modelId="{98AC9B6D-0CD9-5641-A8D7-E41AA1998E5B}" type="presOf" srcId="{AA661439-49A7-FA4D-9BF6-094870B9B022}" destId="{94DE774B-967B-8F49-9B71-964BA2695EB2}" srcOrd="0" destOrd="0" presId="urn:microsoft.com/office/officeart/2005/8/layout/cycle2"/>
    <dgm:cxn modelId="{BDF8E867-6BF2-0C4C-AE17-44D94AC56188}" type="presOf" srcId="{9DD3E1FC-70FC-7A42-BCD8-A9AEF3BDD651}" destId="{288F76E2-19E3-EC45-93F4-E671AC36585C}" srcOrd="0" destOrd="0" presId="urn:microsoft.com/office/officeart/2005/8/layout/cycle2"/>
    <dgm:cxn modelId="{68BB02A0-0544-C147-8B95-CD3CD49AEA23}" type="presOf" srcId="{58E0152D-855F-644B-B734-C5DF09A77CE8}" destId="{E09132E5-2FBC-EF4A-B520-82D54B709110}" srcOrd="0" destOrd="0" presId="urn:microsoft.com/office/officeart/2005/8/layout/cycle2"/>
    <dgm:cxn modelId="{DC265F8C-6F6D-4D43-B176-232B8D51C7FC}" type="presParOf" srcId="{BB401E11-CB81-1C40-918F-722676521758}" destId="{94DE774B-967B-8F49-9B71-964BA2695EB2}" srcOrd="0" destOrd="0" presId="urn:microsoft.com/office/officeart/2005/8/layout/cycle2"/>
    <dgm:cxn modelId="{D65CA2FE-303C-B342-A655-05DD92C0D6C0}" type="presParOf" srcId="{BB401E11-CB81-1C40-918F-722676521758}" destId="{288F76E2-19E3-EC45-93F4-E671AC36585C}" srcOrd="1" destOrd="0" presId="urn:microsoft.com/office/officeart/2005/8/layout/cycle2"/>
    <dgm:cxn modelId="{4BF09D9D-88DE-3444-97D6-A146B2838BD5}" type="presParOf" srcId="{288F76E2-19E3-EC45-93F4-E671AC36585C}" destId="{CC483B17-AFC0-DB44-90A6-FB726CB855D4}" srcOrd="0" destOrd="0" presId="urn:microsoft.com/office/officeart/2005/8/layout/cycle2"/>
    <dgm:cxn modelId="{1508913D-9FF9-7043-BABC-9B6268968921}" type="presParOf" srcId="{BB401E11-CB81-1C40-918F-722676521758}" destId="{FF8C8EC1-C796-FD44-B582-3540697931C9}" srcOrd="2" destOrd="0" presId="urn:microsoft.com/office/officeart/2005/8/layout/cycle2"/>
    <dgm:cxn modelId="{B5A6BB59-8F75-514A-82D0-AD1EB7AF2CA4}" type="presParOf" srcId="{BB401E11-CB81-1C40-918F-722676521758}" destId="{73594C60-0EC3-1349-A065-09501F539051}" srcOrd="3" destOrd="0" presId="urn:microsoft.com/office/officeart/2005/8/layout/cycle2"/>
    <dgm:cxn modelId="{F5B90CC2-C0E4-F140-ABD7-16958CD5F433}" type="presParOf" srcId="{73594C60-0EC3-1349-A065-09501F539051}" destId="{FB29B788-732A-2344-ACF0-651212AAD495}" srcOrd="0" destOrd="0" presId="urn:microsoft.com/office/officeart/2005/8/layout/cycle2"/>
    <dgm:cxn modelId="{FA63B30E-1297-CF46-82DB-1F5F593EF229}" type="presParOf" srcId="{BB401E11-CB81-1C40-918F-722676521758}" destId="{949670FD-8877-0148-9F10-5A6E9359D1A1}" srcOrd="4" destOrd="0" presId="urn:microsoft.com/office/officeart/2005/8/layout/cycle2"/>
    <dgm:cxn modelId="{CE06D2AE-9CAE-604B-9FD0-13DE7A06F6B9}" type="presParOf" srcId="{BB401E11-CB81-1C40-918F-722676521758}" destId="{E09132E5-2FBC-EF4A-B520-82D54B709110}" srcOrd="5" destOrd="0" presId="urn:microsoft.com/office/officeart/2005/8/layout/cycle2"/>
    <dgm:cxn modelId="{13E0A74F-D109-1943-B6BF-EB693EABEA79}" type="presParOf" srcId="{E09132E5-2FBC-EF4A-B520-82D54B709110}" destId="{E5A2EEC5-1351-3F40-B71F-10CA7AF7D7B3}" srcOrd="0" destOrd="0" presId="urn:microsoft.com/office/officeart/2005/8/layout/cycle2"/>
    <dgm:cxn modelId="{9FE846E4-8D7D-784E-B3E4-6B51B8CAFD94}" type="presParOf" srcId="{BB401E11-CB81-1C40-918F-722676521758}" destId="{8ED0771F-0971-CB4F-BAAD-990793E4B0AD}" srcOrd="6" destOrd="0" presId="urn:microsoft.com/office/officeart/2005/8/layout/cycle2"/>
    <dgm:cxn modelId="{9E72F4E7-3042-894D-9D16-36BABF4CEF80}" type="presParOf" srcId="{BB401E11-CB81-1C40-918F-722676521758}" destId="{1B5A6DE1-4CBB-E944-B171-3A76270C7A4A}" srcOrd="7" destOrd="0" presId="urn:microsoft.com/office/officeart/2005/8/layout/cycle2"/>
    <dgm:cxn modelId="{66DA5C5A-DACA-964E-B2D5-6A0A1FA38D98}" type="presParOf" srcId="{1B5A6DE1-4CBB-E944-B171-3A76270C7A4A}" destId="{A51E0296-8AC7-3347-B7E4-4618DB8003C8}" srcOrd="0" destOrd="0" presId="urn:microsoft.com/office/officeart/2005/8/layout/cycle2"/>
    <dgm:cxn modelId="{7D826F88-1B6A-4749-B698-4A0EA06C475A}" type="presParOf" srcId="{BB401E11-CB81-1C40-918F-722676521758}" destId="{DFBD2F72-DF54-F647-8AF8-7673913FEA0C}" srcOrd="8" destOrd="0" presId="urn:microsoft.com/office/officeart/2005/8/layout/cycle2"/>
    <dgm:cxn modelId="{C7BA4D43-5D0D-E541-B19D-965C844C6288}" type="presParOf" srcId="{BB401E11-CB81-1C40-918F-722676521758}" destId="{FDAB7E3A-6E67-494E-A8D7-FBC8847C2E80}" srcOrd="9" destOrd="0" presId="urn:microsoft.com/office/officeart/2005/8/layout/cycle2"/>
    <dgm:cxn modelId="{4F934081-84A7-F145-A6ED-E7354F47AAF6}" type="presParOf" srcId="{FDAB7E3A-6E67-494E-A8D7-FBC8847C2E80}" destId="{6C90177A-F295-3D46-8DA4-943C2FF171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05E8C-D026-FF49-BEE9-C86F139356E9}">
      <dsp:nvSpPr>
        <dsp:cNvPr id="0" name=""/>
        <dsp:cNvSpPr/>
      </dsp:nvSpPr>
      <dsp:spPr>
        <a:xfrm>
          <a:off x="0" y="0"/>
          <a:ext cx="6336792" cy="1187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Download and install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Single command (ideally) to install FSPS, emcee, Python-FSPS</a:t>
          </a:r>
          <a:endParaRPr lang="en-US" sz="1200" kern="1200" dirty="0"/>
        </a:p>
      </dsp:txBody>
      <dsp:txXfrm>
        <a:off x="34778" y="34778"/>
        <a:ext cx="4916568" cy="1117843"/>
      </dsp:txXfrm>
    </dsp:sp>
    <dsp:sp modelId="{1C6141EC-37CB-414C-89AE-B3475B16C1F5}">
      <dsp:nvSpPr>
        <dsp:cNvPr id="0" name=""/>
        <dsp:cNvSpPr/>
      </dsp:nvSpPr>
      <dsp:spPr>
        <a:xfrm>
          <a:off x="473202" y="1352316"/>
          <a:ext cx="6336792" cy="1187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Customize Software Package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Edit handful of project specific, well documented, variables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Write 1 line </a:t>
          </a:r>
          <a:r>
            <a:rPr lang="en-US" sz="1200" kern="1200" dirty="0" smtClean="0"/>
            <a:t>of code/parameter under investigation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Run a script to create parameter space grid</a:t>
          </a:r>
          <a:endParaRPr lang="en-US" sz="1200" kern="1200" dirty="0"/>
        </a:p>
      </dsp:txBody>
      <dsp:txXfrm>
        <a:off x="507980" y="1387094"/>
        <a:ext cx="5022224" cy="1117843"/>
      </dsp:txXfrm>
    </dsp:sp>
    <dsp:sp modelId="{C6282DCE-B7F5-CD4C-9B3F-4AC4116DF2E7}">
      <dsp:nvSpPr>
        <dsp:cNvPr id="0" name=""/>
        <dsp:cNvSpPr/>
      </dsp:nvSpPr>
      <dsp:spPr>
        <a:xfrm>
          <a:off x="946404" y="2704632"/>
          <a:ext cx="6336792" cy="1187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Load Inputs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Average Fluxes for each object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Redshifts for </a:t>
          </a:r>
          <a:r>
            <a:rPr lang="en-US" sz="1200" kern="1200" smtClean="0"/>
            <a:t>each object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Copy/Paste Filter Transmission Curves</a:t>
          </a:r>
          <a:endParaRPr lang="en-US" sz="1200" kern="1200" dirty="0"/>
        </a:p>
      </dsp:txBody>
      <dsp:txXfrm>
        <a:off x="981182" y="2739410"/>
        <a:ext cx="5022224" cy="1117843"/>
      </dsp:txXfrm>
    </dsp:sp>
    <dsp:sp modelId="{64677DC0-6CDE-374D-B7A9-1F8E09FAD406}">
      <dsp:nvSpPr>
        <dsp:cNvPr id="0" name=""/>
        <dsp:cNvSpPr/>
      </dsp:nvSpPr>
      <dsp:spPr>
        <a:xfrm>
          <a:off x="1419605" y="4056948"/>
          <a:ext cx="6336792" cy="1187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 Accuracy of MCSED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Create pseudo-data from with random values for parameters under investigation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Run random walk on pseudo-data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Adjust random walk parameters, repeat until </a:t>
          </a:r>
          <a:r>
            <a:rPr lang="en-US" sz="1200" kern="1200" smtClean="0"/>
            <a:t>desired accuracy</a:t>
          </a:r>
          <a:endParaRPr lang="en-US" sz="1200" kern="1200" dirty="0"/>
        </a:p>
      </dsp:txBody>
      <dsp:txXfrm>
        <a:off x="1454383" y="4091726"/>
        <a:ext cx="5022224" cy="1117843"/>
      </dsp:txXfrm>
    </dsp:sp>
    <dsp:sp modelId="{57FE4AD3-47A2-DB43-8C7E-224DC755D440}">
      <dsp:nvSpPr>
        <dsp:cNvPr id="0" name=""/>
        <dsp:cNvSpPr/>
      </dsp:nvSpPr>
      <dsp:spPr>
        <a:xfrm>
          <a:off x="1892808" y="5409265"/>
          <a:ext cx="6336792" cy="1187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Run and Export Results</a:t>
          </a:r>
          <a:endParaRPr lang="en-US" sz="1500" kern="1200" dirty="0"/>
        </a:p>
      </dsp:txBody>
      <dsp:txXfrm>
        <a:off x="1927586" y="5444043"/>
        <a:ext cx="5022224" cy="1117843"/>
      </dsp:txXfrm>
    </dsp:sp>
    <dsp:sp modelId="{34AC5D70-A123-8C42-9037-4FA6FB0308CA}">
      <dsp:nvSpPr>
        <dsp:cNvPr id="0" name=""/>
        <dsp:cNvSpPr/>
      </dsp:nvSpPr>
      <dsp:spPr>
        <a:xfrm>
          <a:off x="5564982" y="867461"/>
          <a:ext cx="771809" cy="771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5738639" y="867461"/>
        <a:ext cx="424495" cy="580786"/>
      </dsp:txXfrm>
    </dsp:sp>
    <dsp:sp modelId="{DBBF6733-7BB8-1F4C-8283-80B02A4FD89C}">
      <dsp:nvSpPr>
        <dsp:cNvPr id="0" name=""/>
        <dsp:cNvSpPr/>
      </dsp:nvSpPr>
      <dsp:spPr>
        <a:xfrm>
          <a:off x="6038184" y="2219777"/>
          <a:ext cx="771809" cy="771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6211841" y="2219777"/>
        <a:ext cx="424495" cy="580786"/>
      </dsp:txXfrm>
    </dsp:sp>
    <dsp:sp modelId="{E07F635B-A6C4-4A4E-88CF-1178C6063094}">
      <dsp:nvSpPr>
        <dsp:cNvPr id="0" name=""/>
        <dsp:cNvSpPr/>
      </dsp:nvSpPr>
      <dsp:spPr>
        <a:xfrm>
          <a:off x="6511386" y="3552304"/>
          <a:ext cx="771809" cy="771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6685043" y="3552304"/>
        <a:ext cx="424495" cy="580786"/>
      </dsp:txXfrm>
    </dsp:sp>
    <dsp:sp modelId="{305B92B5-E296-F247-8975-725CD5E47461}">
      <dsp:nvSpPr>
        <dsp:cNvPr id="0" name=""/>
        <dsp:cNvSpPr/>
      </dsp:nvSpPr>
      <dsp:spPr>
        <a:xfrm>
          <a:off x="6984588" y="4917813"/>
          <a:ext cx="771809" cy="771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7158245" y="4917813"/>
        <a:ext cx="424495" cy="580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E774B-967B-8F49-9B71-964BA2695EB2}">
      <dsp:nvSpPr>
        <dsp:cNvPr id="0" name=""/>
        <dsp:cNvSpPr/>
      </dsp:nvSpPr>
      <dsp:spPr>
        <a:xfrm>
          <a:off x="3431678" y="143"/>
          <a:ext cx="1366242" cy="13662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(Randomly) Pick parameter values to create SED from</a:t>
          </a:r>
          <a:endParaRPr lang="en-US" sz="1100" kern="1200" dirty="0"/>
        </a:p>
      </dsp:txBody>
      <dsp:txXfrm>
        <a:off x="3631760" y="200225"/>
        <a:ext cx="966078" cy="966078"/>
      </dsp:txXfrm>
    </dsp:sp>
    <dsp:sp modelId="{288F76E2-19E3-EC45-93F4-E671AC36585C}">
      <dsp:nvSpPr>
        <dsp:cNvPr id="0" name=""/>
        <dsp:cNvSpPr/>
      </dsp:nvSpPr>
      <dsp:spPr>
        <a:xfrm rot="2160000">
          <a:off x="4754947" y="1050053"/>
          <a:ext cx="364047" cy="461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765376" y="1110177"/>
        <a:ext cx="254833" cy="276664"/>
      </dsp:txXfrm>
    </dsp:sp>
    <dsp:sp modelId="{FF8C8EC1-C796-FD44-B582-3540697931C9}">
      <dsp:nvSpPr>
        <dsp:cNvPr id="0" name=""/>
        <dsp:cNvSpPr/>
      </dsp:nvSpPr>
      <dsp:spPr>
        <a:xfrm>
          <a:off x="5092691" y="1206939"/>
          <a:ext cx="1366242" cy="13662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 random Gaussian noise (sigma = 0.1)</a:t>
          </a:r>
          <a:endParaRPr lang="en-US" sz="1100" kern="1200" dirty="0"/>
        </a:p>
      </dsp:txBody>
      <dsp:txXfrm>
        <a:off x="5292773" y="1407021"/>
        <a:ext cx="966078" cy="966078"/>
      </dsp:txXfrm>
    </dsp:sp>
    <dsp:sp modelId="{73594C60-0EC3-1349-A065-09501F539051}">
      <dsp:nvSpPr>
        <dsp:cNvPr id="0" name=""/>
        <dsp:cNvSpPr/>
      </dsp:nvSpPr>
      <dsp:spPr>
        <a:xfrm rot="6480000">
          <a:off x="5279747" y="2626027"/>
          <a:ext cx="364047" cy="461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5351228" y="2666314"/>
        <a:ext cx="254833" cy="276664"/>
      </dsp:txXfrm>
    </dsp:sp>
    <dsp:sp modelId="{949670FD-8877-0148-9F10-5A6E9359D1A1}">
      <dsp:nvSpPr>
        <dsp:cNvPr id="0" name=""/>
        <dsp:cNvSpPr/>
      </dsp:nvSpPr>
      <dsp:spPr>
        <a:xfrm>
          <a:off x="4458241" y="3159577"/>
          <a:ext cx="1366242" cy="13662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Run MCSED on pseudo-data</a:t>
          </a:r>
          <a:endParaRPr lang="en-US" sz="1100" kern="1200" dirty="0"/>
        </a:p>
      </dsp:txBody>
      <dsp:txXfrm>
        <a:off x="4658323" y="3359659"/>
        <a:ext cx="966078" cy="966078"/>
      </dsp:txXfrm>
    </dsp:sp>
    <dsp:sp modelId="{E09132E5-2FBC-EF4A-B520-82D54B709110}">
      <dsp:nvSpPr>
        <dsp:cNvPr id="0" name=""/>
        <dsp:cNvSpPr/>
      </dsp:nvSpPr>
      <dsp:spPr>
        <a:xfrm rot="10800000">
          <a:off x="3943079" y="3612145"/>
          <a:ext cx="364047" cy="461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4052293" y="3704366"/>
        <a:ext cx="254833" cy="276664"/>
      </dsp:txXfrm>
    </dsp:sp>
    <dsp:sp modelId="{8ED0771F-0971-CB4F-BAAD-990793E4B0AD}">
      <dsp:nvSpPr>
        <dsp:cNvPr id="0" name=""/>
        <dsp:cNvSpPr/>
      </dsp:nvSpPr>
      <dsp:spPr>
        <a:xfrm>
          <a:off x="2405116" y="3159577"/>
          <a:ext cx="1366242" cy="13662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Interpret and Plot results (Does MCSED recover your initial parameters?)</a:t>
          </a:r>
          <a:endParaRPr lang="en-US" sz="1100" kern="1200" dirty="0"/>
        </a:p>
      </dsp:txBody>
      <dsp:txXfrm>
        <a:off x="2605198" y="3359659"/>
        <a:ext cx="966078" cy="966078"/>
      </dsp:txXfrm>
    </dsp:sp>
    <dsp:sp modelId="{1B5A6DE1-4CBB-E944-B171-3A76270C7A4A}">
      <dsp:nvSpPr>
        <dsp:cNvPr id="0" name=""/>
        <dsp:cNvSpPr/>
      </dsp:nvSpPr>
      <dsp:spPr>
        <a:xfrm rot="15120000">
          <a:off x="2592172" y="2645625"/>
          <a:ext cx="364047" cy="461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663653" y="2789780"/>
        <a:ext cx="254833" cy="276664"/>
      </dsp:txXfrm>
    </dsp:sp>
    <dsp:sp modelId="{DFBD2F72-DF54-F647-8AF8-7673913FEA0C}">
      <dsp:nvSpPr>
        <dsp:cNvPr id="0" name=""/>
        <dsp:cNvSpPr/>
      </dsp:nvSpPr>
      <dsp:spPr>
        <a:xfrm>
          <a:off x="1770665" y="1206939"/>
          <a:ext cx="1366242" cy="13662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Change </a:t>
          </a:r>
          <a:r>
            <a:rPr lang="en-US" sz="1100" kern="1200" dirty="0" err="1" smtClean="0"/>
            <a:t>nWalkers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nSteps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nBurnSteps</a:t>
          </a:r>
          <a:r>
            <a:rPr lang="en-US" sz="1100" kern="1200" dirty="0" smtClean="0"/>
            <a:t>, log</a:t>
          </a:r>
          <a:r>
            <a:rPr lang="en-US" sz="1100" kern="1200" smtClean="0"/>
            <a:t>(parameters)</a:t>
          </a:r>
          <a:endParaRPr lang="en-US" sz="1100" kern="1200" dirty="0"/>
        </a:p>
      </dsp:txBody>
      <dsp:txXfrm>
        <a:off x="1970747" y="1407021"/>
        <a:ext cx="966078" cy="966078"/>
      </dsp:txXfrm>
    </dsp:sp>
    <dsp:sp modelId="{FDAB7E3A-6E67-494E-A8D7-FBC8847C2E80}">
      <dsp:nvSpPr>
        <dsp:cNvPr id="0" name=""/>
        <dsp:cNvSpPr/>
      </dsp:nvSpPr>
      <dsp:spPr>
        <a:xfrm rot="19440000">
          <a:off x="3093934" y="1062165"/>
          <a:ext cx="364047" cy="461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104363" y="1186483"/>
        <a:ext cx="254833" cy="276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0F36-022A-5B4E-AA1E-48CF903C8D33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88EF-2FE1-C84C-A9B6-328701C3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0F36-022A-5B4E-AA1E-48CF903C8D33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88EF-2FE1-C84C-A9B6-328701C3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0F36-022A-5B4E-AA1E-48CF903C8D33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88EF-2FE1-C84C-A9B6-328701C3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4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0F36-022A-5B4E-AA1E-48CF903C8D33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88EF-2FE1-C84C-A9B6-328701C3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0F36-022A-5B4E-AA1E-48CF903C8D33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88EF-2FE1-C84C-A9B6-328701C3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0F36-022A-5B4E-AA1E-48CF903C8D33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88EF-2FE1-C84C-A9B6-328701C3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1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0F36-022A-5B4E-AA1E-48CF903C8D33}" type="datetimeFigureOut">
              <a:rPr lang="en-US" smtClean="0"/>
              <a:t>6/4/15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88EF-2FE1-C84C-A9B6-328701C3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0F36-022A-5B4E-AA1E-48CF903C8D33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88EF-2FE1-C84C-A9B6-328701C3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0F36-022A-5B4E-AA1E-48CF903C8D33}" type="datetimeFigureOut">
              <a:rPr lang="en-US" smtClean="0"/>
              <a:t>6/4/15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88EF-2FE1-C84C-A9B6-328701C3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0F36-022A-5B4E-AA1E-48CF903C8D33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88EF-2FE1-C84C-A9B6-328701C3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6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0F36-022A-5B4E-AA1E-48CF903C8D33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88EF-2FE1-C84C-A9B6-328701C3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7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0F36-022A-5B4E-AA1E-48CF903C8D33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88EF-2FE1-C84C-A9B6-328701C3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1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MCSED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Generates SEDs with Charlie Conroy’s Flexible Stellar Population Synthesis (FSPS) Fortran 90 code</a:t>
            </a:r>
          </a:p>
          <a:p>
            <a:r>
              <a:rPr lang="en-US" dirty="0" smtClean="0"/>
              <a:t>Uses a fast Monte Carlo simulator called emcee to conduct a random walk, arriving at estimations for SED parameters</a:t>
            </a:r>
          </a:p>
          <a:p>
            <a:r>
              <a:rPr lang="en-US" dirty="0" smtClean="0"/>
              <a:t>Relies on Python-FSPS, written by Dan Foreman-Mackey, to keep everything in Python</a:t>
            </a:r>
          </a:p>
        </p:txBody>
      </p:sp>
    </p:spTree>
    <p:extLst>
      <p:ext uri="{BB962C8B-B14F-4D97-AF65-F5344CB8AC3E}">
        <p14:creationId xmlns:p14="http://schemas.microsoft.com/office/powerpoint/2010/main" val="421159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d_u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04" y="-46296"/>
            <a:ext cx="6193517" cy="3475296"/>
          </a:xfrm>
          <a:prstGeom prst="rect">
            <a:avLst/>
          </a:prstGeom>
        </p:spPr>
      </p:pic>
      <p:pic>
        <p:nvPicPr>
          <p:cNvPr id="5" name="Picture 4" descr="sed_i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16" y="3181968"/>
            <a:ext cx="5890093" cy="33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7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3" y="0"/>
            <a:ext cx="6858000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437166" y="3429000"/>
            <a:ext cx="0" cy="28537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93539" y="228103"/>
            <a:ext cx="0" cy="28537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25928" y="114051"/>
            <a:ext cx="31395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17689" y="3881146"/>
            <a:ext cx="1" cy="309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36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567"/>
            <a:ext cx="9144000" cy="51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8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63" y="0"/>
            <a:ext cx="6858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7903" y="114151"/>
            <a:ext cx="565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Pseudo-data results for a simulated GOODS-South Object</a:t>
            </a:r>
          </a:p>
          <a:p>
            <a:r>
              <a:rPr lang="en-US" dirty="0"/>
              <a:t> </a:t>
            </a:r>
            <a:r>
              <a:rPr lang="en-US" dirty="0" smtClean="0"/>
              <a:t>without MIPS24um, PACS100, 160um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3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FSPS?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Created 100,000 SEDs in 15 minutes on LAE</a:t>
            </a:r>
          </a:p>
          <a:p>
            <a:r>
              <a:rPr lang="en-US" dirty="0" smtClean="0"/>
              <a:t>Dust </a:t>
            </a:r>
            <a:r>
              <a:rPr lang="en-US" dirty="0" smtClean="0"/>
              <a:t>Emission</a:t>
            </a:r>
          </a:p>
          <a:p>
            <a:pPr lvl="1"/>
            <a:r>
              <a:rPr lang="en-US" dirty="0" smtClean="0"/>
              <a:t>AGB Model from </a:t>
            </a:r>
            <a:r>
              <a:rPr lang="en-US" dirty="0" err="1" smtClean="0"/>
              <a:t>Villaume</a:t>
            </a:r>
            <a:r>
              <a:rPr lang="en-US" dirty="0" smtClean="0"/>
              <a:t> et al. (2014)</a:t>
            </a:r>
          </a:p>
          <a:p>
            <a:pPr lvl="1"/>
            <a:r>
              <a:rPr lang="en-US" dirty="0" err="1" smtClean="0"/>
              <a:t>Draine</a:t>
            </a:r>
            <a:r>
              <a:rPr lang="en-US" dirty="0" smtClean="0"/>
              <a:t> &amp; Li (2007)</a:t>
            </a:r>
          </a:p>
          <a:p>
            <a:r>
              <a:rPr lang="en-US" dirty="0" smtClean="0"/>
              <a:t>Dust Attenuation</a:t>
            </a:r>
          </a:p>
          <a:p>
            <a:pPr lvl="1"/>
            <a:r>
              <a:rPr lang="en-US" dirty="0" smtClean="0"/>
              <a:t>Simple power law</a:t>
            </a:r>
          </a:p>
          <a:p>
            <a:pPr lvl="1"/>
            <a:r>
              <a:rPr lang="en-US" dirty="0" err="1" smtClean="0"/>
              <a:t>Calzetti</a:t>
            </a:r>
            <a:r>
              <a:rPr lang="en-US" dirty="0" smtClean="0"/>
              <a:t> curve</a:t>
            </a:r>
          </a:p>
          <a:p>
            <a:pPr lvl="1"/>
            <a:r>
              <a:rPr lang="en-US" dirty="0" smtClean="0"/>
              <a:t>Milky Way Extinction Law</a:t>
            </a:r>
          </a:p>
          <a:p>
            <a:r>
              <a:rPr lang="en-US" dirty="0" smtClean="0"/>
              <a:t>Several IMFs</a:t>
            </a:r>
          </a:p>
          <a:p>
            <a:pPr lvl="1"/>
            <a:r>
              <a:rPr lang="en-US" dirty="0" err="1" smtClean="0"/>
              <a:t>Salpeter</a:t>
            </a:r>
            <a:r>
              <a:rPr lang="en-US" dirty="0" smtClean="0"/>
              <a:t>, </a:t>
            </a:r>
            <a:r>
              <a:rPr lang="en-US" dirty="0" err="1" smtClean="0"/>
              <a:t>Chabrier</a:t>
            </a:r>
            <a:r>
              <a:rPr lang="en-US" dirty="0" smtClean="0"/>
              <a:t>, </a:t>
            </a:r>
            <a:r>
              <a:rPr lang="en-US" dirty="0" err="1" smtClean="0"/>
              <a:t>Kroupa</a:t>
            </a:r>
            <a:r>
              <a:rPr lang="en-US" dirty="0" smtClean="0"/>
              <a:t>, </a:t>
            </a:r>
            <a:r>
              <a:rPr lang="en-US" dirty="0"/>
              <a:t>van </a:t>
            </a:r>
            <a:r>
              <a:rPr lang="en-US" dirty="0" err="1" smtClean="0"/>
              <a:t>Dokkum</a:t>
            </a:r>
            <a:r>
              <a:rPr lang="en-US" dirty="0" smtClean="0"/>
              <a:t>, </a:t>
            </a:r>
            <a:r>
              <a:rPr lang="en-US" dirty="0" smtClean="0"/>
              <a:t>Dave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7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Random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 emcee variables, “tunable knobs”</a:t>
            </a:r>
          </a:p>
          <a:p>
            <a:pPr lvl="1"/>
            <a:r>
              <a:rPr lang="en-US" dirty="0" smtClean="0"/>
              <a:t>Number of Walkers</a:t>
            </a:r>
          </a:p>
          <a:p>
            <a:pPr lvl="1"/>
            <a:r>
              <a:rPr lang="en-US" dirty="0" smtClean="0"/>
              <a:t>Steps per walker</a:t>
            </a:r>
          </a:p>
          <a:p>
            <a:pPr lvl="1"/>
            <a:r>
              <a:rPr lang="en-US" dirty="0" smtClean="0"/>
              <a:t>Number burn-in steps</a:t>
            </a:r>
          </a:p>
          <a:p>
            <a:r>
              <a:rPr lang="en-US" dirty="0" smtClean="0"/>
              <a:t>No One-Size-Fits-All</a:t>
            </a:r>
          </a:p>
          <a:p>
            <a:r>
              <a:rPr lang="en-US" dirty="0" smtClean="0"/>
              <a:t>Walkers need to check likelihood of position after each step, use linear interpolation of parameter space grid to get SED to do Chi^2 with</a:t>
            </a:r>
          </a:p>
          <a:p>
            <a:r>
              <a:rPr lang="en-US" dirty="0" smtClean="0"/>
              <a:t>Run time scales linearly with </a:t>
            </a:r>
            <a:r>
              <a:rPr lang="en-US" dirty="0" err="1" smtClean="0"/>
              <a:t>nWalkers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nSteps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h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63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474341"/>
              </p:ext>
            </p:extLst>
          </p:nvPr>
        </p:nvGraphicFramePr>
        <p:xfrm>
          <a:off x="365548" y="94386"/>
          <a:ext cx="8229600" cy="6596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79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7617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31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MCSED: GOODS-South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~60% of runs result in multimodal distributions</a:t>
            </a:r>
          </a:p>
          <a:p>
            <a:pPr lvl="1"/>
            <a:r>
              <a:rPr lang="en-US" dirty="0" smtClean="0"/>
              <a:t>Always at least 2 parameters are multimodal</a:t>
            </a:r>
          </a:p>
          <a:p>
            <a:r>
              <a:rPr lang="en-US" dirty="0" smtClean="0"/>
              <a:t>Addition of MIPS 24, PACS 100, PACS 160 allows </a:t>
            </a:r>
            <a:r>
              <a:rPr lang="en-US" dirty="0" err="1" smtClean="0"/>
              <a:t>q_PAH</a:t>
            </a:r>
            <a:r>
              <a:rPr lang="en-US" dirty="0" smtClean="0"/>
              <a:t> to be constrained</a:t>
            </a:r>
          </a:p>
        </p:txBody>
      </p:sp>
    </p:spTree>
    <p:extLst>
      <p:ext uri="{BB962C8B-B14F-4D97-AF65-F5344CB8AC3E}">
        <p14:creationId xmlns:p14="http://schemas.microsoft.com/office/powerpoint/2010/main" val="350151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8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d_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567"/>
            <a:ext cx="9144000" cy="51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4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379</Words>
  <Application>Microsoft Macintosh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MCSED Overview</vt:lpstr>
      <vt:lpstr>Why FSPS?</vt:lpstr>
      <vt:lpstr>About the Random Walk</vt:lpstr>
      <vt:lpstr>PowerPoint Presentation</vt:lpstr>
      <vt:lpstr>PowerPoint Presentation</vt:lpstr>
      <vt:lpstr>Accuracy Testing</vt:lpstr>
      <vt:lpstr>MCSED: GOODS-South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Pennsylvania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MCSED</dc:title>
  <dc:creator>Hunter Brooks</dc:creator>
  <cp:lastModifiedBy>Hunter Brooks</cp:lastModifiedBy>
  <cp:revision>46</cp:revision>
  <dcterms:created xsi:type="dcterms:W3CDTF">2015-06-01T19:44:56Z</dcterms:created>
  <dcterms:modified xsi:type="dcterms:W3CDTF">2015-06-04T18:00:25Z</dcterms:modified>
</cp:coreProperties>
</file>