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3716000" cx="24384000"/>
  <p:notesSz cx="6797675" cy="9929800"/>
  <p:embeddedFontLst>
    <p:embeddedFont>
      <p:font typeface="Helvetica Neue"/>
      <p:regular r:id="rId12"/>
      <p:bold r:id="rId13"/>
      <p:italic r:id="rId14"/>
      <p:boldItalic r:id="rId15"/>
    </p:embeddedFont>
    <p:embeddedFont>
      <p:font typeface="Helvetica Neue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WFT3gAkMIOPLLYiaGu/GHfIB3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320" orient="horz"/>
        <p:guide pos="7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7" Type="http://schemas.openxmlformats.org/officeDocument/2006/relationships/font" Target="fonts/HelveticaNeueLight-bold.fntdata"/><Relationship Id="rId16" Type="http://schemas.openxmlformats.org/officeDocument/2006/relationships/font" Target="fonts/HelveticaNeue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88900" y="744538"/>
            <a:ext cx="6619875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fld id="{00000000-1234-1234-1234-123412341234}" type="slidenum"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017131" y="859479"/>
            <a:ext cx="2950192" cy="1131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ell phone&#10;&#10;Description automatically generated" id="13" name="Google Shape;1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820083" y="13156977"/>
            <a:ext cx="6743833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  <a:defRPr b="0" i="0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</a:t>
            </a:r>
            <a:r>
              <a:rPr i="1" lang="en-US"/>
              <a:t>© </a:t>
            </a:r>
            <a:r>
              <a:rPr lang="en-US"/>
              <a:t>VTI Academy All Right Reserved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0"/>
          <p:cNvCxnSpPr/>
          <p:nvPr/>
        </p:nvCxnSpPr>
        <p:spPr>
          <a:xfrm>
            <a:off x="482600" y="1412390"/>
            <a:ext cx="21521992" cy="0"/>
          </a:xfrm>
          <a:prstGeom prst="straightConnector1">
            <a:avLst/>
          </a:prstGeom>
          <a:noFill/>
          <a:ln cap="flat" cmpd="sng" w="19050">
            <a:solidFill>
              <a:srgbClr val="3C5A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0"/>
          <p:cNvSpPr/>
          <p:nvPr/>
        </p:nvSpPr>
        <p:spPr>
          <a:xfrm>
            <a:off x="0" y="12670972"/>
            <a:ext cx="24384001" cy="1045028"/>
          </a:xfrm>
          <a:prstGeom prst="rect">
            <a:avLst/>
          </a:prstGeom>
          <a:solidFill>
            <a:srgbClr val="3C5A99"/>
          </a:solidFill>
          <a:ln>
            <a:noFill/>
          </a:ln>
        </p:spPr>
        <p:txBody>
          <a:bodyPr anchorCtr="0" anchor="ctr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6781639" y="12854932"/>
            <a:ext cx="10458958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50" spcFirstLastPara="1" rIns="18285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Copyright </a:t>
            </a:r>
            <a:r>
              <a:rPr b="1" i="1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</a:t>
            </a: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VTI Academy All Right Reserved </a:t>
            </a:r>
            <a:endParaRPr b="1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" name="Google Shape;20;p10"/>
          <p:cNvCxnSpPr/>
          <p:nvPr/>
        </p:nvCxnSpPr>
        <p:spPr>
          <a:xfrm>
            <a:off x="14610736" y="1412390"/>
            <a:ext cx="7393856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10"/>
          <p:cNvCxnSpPr/>
          <p:nvPr/>
        </p:nvCxnSpPr>
        <p:spPr>
          <a:xfrm>
            <a:off x="0" y="12670972"/>
            <a:ext cx="24384001" cy="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drawing&#10;&#10;Description automatically generated" id="22" name="Google Shape;2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252277" y="-25180"/>
            <a:ext cx="5131724" cy="143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845217" y="357188"/>
            <a:ext cx="18701657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Meiryo"/>
              <a:buNone/>
              <a:defRPr sz="82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11962817" y="13073062"/>
            <a:ext cx="448840" cy="4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11"/>
          <p:cNvCxnSpPr/>
          <p:nvPr/>
        </p:nvCxnSpPr>
        <p:spPr>
          <a:xfrm>
            <a:off x="1845217" y="1893677"/>
            <a:ext cx="18701657" cy="0"/>
          </a:xfrm>
          <a:prstGeom prst="straightConnector1">
            <a:avLst/>
          </a:prstGeom>
          <a:noFill/>
          <a:ln cap="rnd" cmpd="sng" w="38100">
            <a:solidFill>
              <a:srgbClr val="057BBA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sign&#10;&#10;Description automatically generated" id="29" name="Google Shape;2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812883" y="427995"/>
            <a:ext cx="2645634" cy="1639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gradFill>
          <a:gsLst>
            <a:gs pos="0">
              <a:schemeClr val="lt1"/>
            </a:gs>
            <a:gs pos="17000">
              <a:schemeClr val="lt1"/>
            </a:gs>
            <a:gs pos="67000">
              <a:srgbClr val="F1FAFE"/>
            </a:gs>
            <a:gs pos="83000">
              <a:srgbClr val="FFEACC"/>
            </a:gs>
            <a:gs pos="100000">
              <a:srgbClr val="62C5FB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387453" y="357187"/>
            <a:ext cx="15609095" cy="3036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b="0" i="0" sz="1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387453" y="3643312"/>
            <a:ext cx="15609095" cy="8840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>
            <a:lvl1pPr indent="-633730" lvl="0" marL="457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33730" lvl="1" marL="914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33730" lvl="2" marL="1371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33730" lvl="3" marL="1828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33729" lvl="4" marL="22860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33729" lvl="5" marL="27432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33729" lvl="6" marL="32004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33729" lvl="7" marL="36576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33729" lvl="8" marL="4114800" marR="0" rtl="0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Char char="•"/>
              <a:defRPr b="0" i="0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71425" lIns="71425" spcFirstLastPara="1" rIns="71425" wrap="square" tIns="7142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b="0" i="0" sz="2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mailto:duy.nguyenngoc1@vti.com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racle.com/java/technologies/javase/javase-jdk8-downloads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hyperlink" Target="https://mkyong.com/java/how-to-set-java_home-on-windows-1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www.eclipse.org/downloads/packages/release/2020-06/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drawing&#10;&#10;Description automatically generated"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650" y="1753558"/>
            <a:ext cx="5103775" cy="142974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1795790" y="3025157"/>
            <a:ext cx="5636029" cy="56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100"/>
              <a:buFont typeface="Helvetica Neue"/>
              <a:buNone/>
            </a:pPr>
            <a:r>
              <a:rPr b="1" i="0" lang="en-US" sz="31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WAY TO ENTERPRISE</a:t>
            </a:r>
            <a:endParaRPr/>
          </a:p>
        </p:txBody>
      </p:sp>
      <p:sp>
        <p:nvSpPr>
          <p:cNvPr id="37" name="Google Shape;37;p1"/>
          <p:cNvSpPr txBox="1"/>
          <p:nvPr/>
        </p:nvSpPr>
        <p:spPr>
          <a:xfrm>
            <a:off x="1215678" y="4549070"/>
            <a:ext cx="22486370" cy="131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4400"/>
              <a:buFont typeface="Helvetica Neue"/>
              <a:buNone/>
            </a:pPr>
            <a:r>
              <a:rPr b="0" i="0" lang="en-US" sz="10000" u="none" cap="none" strike="noStrike">
                <a:solidFill>
                  <a:srgbClr val="0079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Java</a:t>
            </a:r>
            <a:endParaRPr b="0" i="0" sz="10000" u="none" cap="none" strike="noStrike">
              <a:solidFill>
                <a:srgbClr val="0079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1795790" y="8295495"/>
            <a:ext cx="11871552" cy="2841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VTI ACADEMY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b="1" i="0" lang="en-US" sz="5000" u="sng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duy.nguyenngoc1@vti.com.vn</a:t>
            </a:r>
            <a:endParaRPr b="1" i="0" sz="5000" u="none" cap="none" strike="noStrike">
              <a:solidFill>
                <a:srgbClr val="0079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9BF"/>
              </a:buClr>
              <a:buSzPts val="3000"/>
              <a:buFont typeface="Arial"/>
              <a:buNone/>
            </a:pPr>
            <a:r>
              <a:rPr b="1" i="0" lang="en-US" sz="5000" u="none" cap="none" strike="noStrike">
                <a:solidFill>
                  <a:srgbClr val="0079BF"/>
                </a:solidFill>
                <a:latin typeface="Arial"/>
                <a:ea typeface="Arial"/>
                <a:cs typeface="Arial"/>
                <a:sym typeface="Arial"/>
              </a:rPr>
              <a:t>March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title"/>
          </p:nvPr>
        </p:nvSpPr>
        <p:spPr>
          <a:xfrm>
            <a:off x="1845217" y="357188"/>
            <a:ext cx="15794390" cy="1710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71425" lIns="71425" spcFirstLastPara="1" rIns="71425" wrap="square" tIns="7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9BF"/>
              </a:buClr>
              <a:buSzPts val="8200"/>
              <a:buFont typeface="Calibri"/>
              <a:buNone/>
            </a:pPr>
            <a:r>
              <a:rPr lang="en-US">
                <a:solidFill>
                  <a:srgbClr val="0079B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845217" y="3116480"/>
            <a:ext cx="21401314" cy="9329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Setup JDK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3960"/>
              <a:buFont typeface="Noto Sans Symbols"/>
              <a:buChar char="❑"/>
            </a:pPr>
            <a:r>
              <a:rPr b="0" i="0" lang="en-US" sz="6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Setup Eclipse</a:t>
            </a:r>
            <a:endParaRPr b="0" i="0" sz="6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/>
        </p:nvSpPr>
        <p:spPr>
          <a:xfrm>
            <a:off x="1200149" y="571498"/>
            <a:ext cx="11242635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Setup JDK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2538412" y="10671004"/>
            <a:ext cx="22018624" cy="2503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80"/>
              <a:buFont typeface="Helvetica Neue"/>
              <a:buNone/>
            </a:pPr>
            <a:r>
              <a:rPr b="0" i="1" lang="en-US" sz="44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https://www.oracle.com/java/technologies/javase/javase-jdk8-downloads.html</a:t>
            </a:r>
            <a:r>
              <a:rPr b="0" i="1" lang="en-US" sz="4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1" sz="4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" name="Google Shape;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8412" y="1700964"/>
            <a:ext cx="19212825" cy="8700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/>
        </p:nvSpPr>
        <p:spPr>
          <a:xfrm>
            <a:off x="1200149" y="571498"/>
            <a:ext cx="11242635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Setup JDK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1200149" y="10840581"/>
            <a:ext cx="213328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PC 🡪 Properties 🡪 Advanced system settings 🡪 Advanced 🡪 Environment Variables 🡪 system variables 🡪 path</a:t>
            </a:r>
            <a:endParaRPr b="1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9600" y="1638300"/>
            <a:ext cx="14516100" cy="885824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/>
          <p:nvPr/>
        </p:nvSpPr>
        <p:spPr>
          <a:xfrm>
            <a:off x="4552950" y="11596240"/>
            <a:ext cx="152971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0" i="0" lang="en-US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https://mkyong.com/java/how-to-set-java_home-on-windows-10/</a:t>
            </a:r>
            <a:endParaRPr b="0" i="0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/>
        </p:nvSpPr>
        <p:spPr>
          <a:xfrm>
            <a:off x="1200150" y="571498"/>
            <a:ext cx="8229600" cy="620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Pts val="6000"/>
              <a:buFont typeface="Noto Sans Symbols"/>
              <a:buNone/>
            </a:pPr>
            <a:r>
              <a:rPr b="1" i="0" lang="en-US" sz="6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Setup Eclipse</a:t>
            </a:r>
            <a:endParaRPr b="1" i="0" sz="60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6550" y="1833562"/>
            <a:ext cx="18421350" cy="916147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/>
          <p:nvPr/>
        </p:nvSpPr>
        <p:spPr>
          <a:xfrm>
            <a:off x="4076700" y="11051611"/>
            <a:ext cx="1811654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1" lang="en-US" sz="3200" u="sng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https://www.eclipse.org/downloads/packages/release/2020-06/r</a:t>
            </a:r>
            <a:endParaRPr b="1" i="1" sz="3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/>
          <p:nvPr/>
        </p:nvSpPr>
        <p:spPr>
          <a:xfrm>
            <a:off x="8898777" y="13198291"/>
            <a:ext cx="6688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eiryo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Copyright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 </a:t>
            </a:r>
            <a:r>
              <a:rPr b="0" i="0" lang="en-US" sz="2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VTI Academy All Rights Reserved </a:t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7195160" y="5450175"/>
            <a:ext cx="1009528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17F"/>
              </a:buClr>
              <a:buSzPts val="8800"/>
              <a:buFont typeface="Helvetica Neue"/>
              <a:buNone/>
            </a:pPr>
            <a:r>
              <a:rPr b="0" i="0" lang="en-US" sz="8800" u="none" cap="none" strike="noStrike">
                <a:solidFill>
                  <a:srgbClr val="0051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 &amp; 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Nguyen Anh Quan (VTI.GA)</dc:creator>
</cp:coreProperties>
</file>