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13716000" cx="24384000"/>
  <p:notesSz cx="6797675" cy="9929800"/>
  <p:embeddedFontLst>
    <p:embeddedFont>
      <p:font typeface="Helvetica Neue"/>
      <p:regular r:id="rId31"/>
      <p:bold r:id="rId32"/>
      <p:italic r:id="rId33"/>
      <p:boldItalic r:id="rId34"/>
    </p:embeddedFont>
    <p:embeddedFont>
      <p:font typeface="Helvetica Neue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jBV9N+8nAi4/PyT8mbEWT2mmnV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35" Type="http://schemas.openxmlformats.org/officeDocument/2006/relationships/font" Target="fonts/HelveticaNeueLight-regular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Light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Light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2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25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fld id="{00000000-1234-1234-1234-123412341234}" type="slidenum"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gradFill>
          <a:gsLst>
            <a:gs pos="0">
              <a:schemeClr val="lt1"/>
            </a:gs>
            <a:gs pos="17000">
              <a:schemeClr val="lt1"/>
            </a:gs>
            <a:gs pos="67000">
              <a:srgbClr val="F1FAFE"/>
            </a:gs>
            <a:gs pos="83000">
              <a:srgbClr val="FFEACC"/>
            </a:gs>
            <a:gs pos="100000">
              <a:srgbClr val="62C5FB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017131" y="859479"/>
            <a:ext cx="2950192" cy="1131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13" name="Google Shape;1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8"/>
          <p:cNvSpPr txBox="1"/>
          <p:nvPr>
            <p:ph type="title"/>
          </p:nvPr>
        </p:nvSpPr>
        <p:spPr>
          <a:xfrm>
            <a:off x="1845217" y="357188"/>
            <a:ext cx="15794390" cy="1710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Meiryo"/>
              <a:buNone/>
              <a:defRPr sz="8200">
                <a:latin typeface="Meiryo"/>
                <a:ea typeface="Meiryo"/>
                <a:cs typeface="Meiryo"/>
                <a:sym typeface="Meiry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820083" y="13156977"/>
            <a:ext cx="6743833" cy="482823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</a:t>
            </a:r>
            <a:r>
              <a:rPr i="1" lang="en-US"/>
              <a:t>© </a:t>
            </a:r>
            <a:r>
              <a:rPr lang="en-US"/>
              <a:t>VTI Academy All Right Reserved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1_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29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cap="flat" cmpd="sng" w="19050">
            <a:solidFill>
              <a:srgbClr val="3C5A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29"/>
          <p:cNvSpPr/>
          <p:nvPr/>
        </p:nvSpPr>
        <p:spPr>
          <a:xfrm>
            <a:off x="0" y="12670972"/>
            <a:ext cx="24384001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9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 </a:t>
            </a:r>
            <a:r>
              <a:rPr b="1" i="1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</a:t>
            </a:r>
            <a:r>
              <a:rPr b="1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VTI Academy All Right Reserved </a:t>
            </a:r>
            <a:endParaRPr b="1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" name="Google Shape;20;p29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" name="Google Shape;21;p29"/>
          <p:cNvCxnSpPr/>
          <p:nvPr/>
        </p:nvCxnSpPr>
        <p:spPr>
          <a:xfrm>
            <a:off x="0" y="12670972"/>
            <a:ext cx="24384001" cy="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drawing&#10;&#10;Description automatically generated" id="22" name="Google Shape;2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252277" y="-25180"/>
            <a:ext cx="5131724" cy="1437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lt1"/>
            </a:gs>
            <a:gs pos="17000">
              <a:schemeClr val="lt1"/>
            </a:gs>
            <a:gs pos="67000">
              <a:srgbClr val="F1FAFE"/>
            </a:gs>
            <a:gs pos="83000">
              <a:srgbClr val="FFEACC"/>
            </a:gs>
            <a:gs pos="100000">
              <a:srgbClr val="62C5FB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1845217" y="357188"/>
            <a:ext cx="18701657" cy="1710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Meiryo"/>
              <a:buNone/>
              <a:defRPr sz="8200">
                <a:latin typeface="Meiryo"/>
                <a:ea typeface="Meiryo"/>
                <a:cs typeface="Meiryo"/>
                <a:sym typeface="Meiry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0" type="dt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0"/>
          <p:cNvSpPr txBox="1"/>
          <p:nvPr>
            <p:ph idx="11" type="ftr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11962817" y="13073062"/>
            <a:ext cx="448840" cy="482823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30"/>
          <p:cNvCxnSpPr/>
          <p:nvPr/>
        </p:nvCxnSpPr>
        <p:spPr>
          <a:xfrm>
            <a:off x="1845217" y="1893677"/>
            <a:ext cx="18701657" cy="0"/>
          </a:xfrm>
          <a:prstGeom prst="straightConnector1">
            <a:avLst/>
          </a:prstGeom>
          <a:noFill/>
          <a:ln cap="rnd" cmpd="sng" w="38100">
            <a:solidFill>
              <a:srgbClr val="057BBA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29" name="Google Shape;2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812883" y="427995"/>
            <a:ext cx="2645634" cy="163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bg>
      <p:bgPr>
        <a:gradFill>
          <a:gsLst>
            <a:gs pos="0">
              <a:schemeClr val="lt1"/>
            </a:gs>
            <a:gs pos="17000">
              <a:schemeClr val="lt1"/>
            </a:gs>
            <a:gs pos="67000">
              <a:srgbClr val="F1FAFE"/>
            </a:gs>
            <a:gs pos="83000">
              <a:srgbClr val="FFEACC"/>
            </a:gs>
            <a:gs pos="100000">
              <a:srgbClr val="62C5FB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63373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373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373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373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3729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3729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3729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3729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3729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hyperlink" Target="mailto:duy.nguyenngoc1@vti.com.v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open?id=1nlmNi9521yfaskEwi3wB5dW3DFUw7Ve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rawing&#10;&#10;Description automatically generated" id="35" name="Google Shape;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650" y="1753558"/>
            <a:ext cx="5103775" cy="142974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"/>
          <p:cNvSpPr/>
          <p:nvPr/>
        </p:nvSpPr>
        <p:spPr>
          <a:xfrm>
            <a:off x="1795790" y="3025157"/>
            <a:ext cx="5636029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3100"/>
              <a:buFont typeface="Helvetica Neue"/>
              <a:buNone/>
            </a:pPr>
            <a:r>
              <a:rPr b="1" i="0" lang="en-US" sz="3100" u="none" cap="none" strike="noStrike">
                <a:solidFill>
                  <a:srgbClr val="0079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WAY TO ENTERPRISE</a:t>
            </a:r>
            <a:endParaRPr/>
          </a:p>
        </p:txBody>
      </p:sp>
      <p:sp>
        <p:nvSpPr>
          <p:cNvPr id="37" name="Google Shape;37;p1"/>
          <p:cNvSpPr txBox="1"/>
          <p:nvPr/>
        </p:nvSpPr>
        <p:spPr>
          <a:xfrm>
            <a:off x="1215678" y="4549070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4400"/>
              <a:buFont typeface="Helvetica Neue"/>
              <a:buNone/>
            </a:pPr>
            <a:r>
              <a:rPr b="0" i="0" lang="en-US" sz="10000" u="none" cap="none" strike="noStrike">
                <a:solidFill>
                  <a:srgbClr val="0079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 Basics</a:t>
            </a:r>
            <a:endParaRPr b="0" i="0" sz="10000" u="none" cap="none" strike="noStrike">
              <a:solidFill>
                <a:srgbClr val="0079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1795790" y="8295495"/>
            <a:ext cx="11871552" cy="2841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3000"/>
              <a:buFont typeface="Arial"/>
              <a:buNone/>
            </a:pPr>
            <a:r>
              <a:rPr b="1" i="0" lang="en-US" sz="50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VTI ACADEMY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9BF"/>
              </a:buClr>
              <a:buSzPts val="3000"/>
              <a:buFont typeface="Arial"/>
              <a:buNone/>
            </a:pPr>
            <a:r>
              <a:rPr b="1" i="0" lang="en-US" sz="50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Author: </a:t>
            </a:r>
            <a:r>
              <a:rPr b="1" i="0" lang="en-US" sz="5000" u="sng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duy.nguyenngoc1@vti.com.vn</a:t>
            </a:r>
            <a:endParaRPr b="1" i="0" sz="5000" u="none" cap="none" strike="noStrike">
              <a:solidFill>
                <a:srgbClr val="0079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9BF"/>
              </a:buClr>
              <a:buSzPts val="3000"/>
              <a:buFont typeface="Arial"/>
              <a:buNone/>
            </a:pPr>
            <a:r>
              <a:rPr b="1" i="0" lang="en-US" sz="50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March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Real Number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2150" y="3724274"/>
            <a:ext cx="20402549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Characters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724" y="3552825"/>
            <a:ext cx="19473863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1"/>
          <p:cNvSpPr txBox="1"/>
          <p:nvPr/>
        </p:nvSpPr>
        <p:spPr>
          <a:xfrm>
            <a:off x="1857376" y="2335127"/>
            <a:ext cx="16481423" cy="1074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Char</a:t>
            </a:r>
            <a:endParaRPr/>
          </a:p>
        </p:txBody>
      </p:sp>
      <p:sp>
        <p:nvSpPr>
          <p:cNvPr id="103" name="Google Shape;103;p11"/>
          <p:cNvSpPr txBox="1"/>
          <p:nvPr/>
        </p:nvSpPr>
        <p:spPr>
          <a:xfrm>
            <a:off x="1857376" y="7345277"/>
            <a:ext cx="16481423" cy="1074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String</a:t>
            </a:r>
            <a:endParaRPr/>
          </a:p>
        </p:txBody>
      </p:sp>
      <p:pic>
        <p:nvPicPr>
          <p:cNvPr id="104" name="Google Shape;10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20124" y="8459704"/>
            <a:ext cx="6677026" cy="187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Logic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7937" y="3286124"/>
            <a:ext cx="19402827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1857376" y="2335126"/>
            <a:ext cx="16481423" cy="6866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Date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LocalTime</a:t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9462" y="2335126"/>
            <a:ext cx="4929188" cy="92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Enum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150" y="2652804"/>
            <a:ext cx="6714772" cy="2943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8562" y="2652803"/>
            <a:ext cx="5348288" cy="747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2231" y="3247225"/>
            <a:ext cx="5405438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30390" y="6134100"/>
            <a:ext cx="4342760" cy="605262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1857376" y="2335126"/>
            <a:ext cx="16481423" cy="6866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Init</a:t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49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Naming rules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1857376" y="2335126"/>
            <a:ext cx="16481423" cy="644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Property is noun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Capitalize each character of the word except the first word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boolean data type has the first character is "is" character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Enum: Capitalize all characters</a:t>
            </a:r>
            <a:endParaRPr/>
          </a:p>
          <a:p>
            <a:pPr indent="-2349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9" name="Google Shape;13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9250" y="2335126"/>
            <a:ext cx="5571906" cy="787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1200149" y="571498"/>
            <a:ext cx="13055112" cy="50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Testing System Assignments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1857376" y="2335126"/>
            <a:ext cx="16481423" cy="644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Question 1</a:t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907" y="1650421"/>
            <a:ext cx="7041663" cy="10955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11755" y="4786435"/>
            <a:ext cx="9056064" cy="3724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1857376" y="2335126"/>
            <a:ext cx="16481423" cy="644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Property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Method</a:t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49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5503" y="1762015"/>
            <a:ext cx="9404447" cy="1072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Init Object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17550" y="2562877"/>
            <a:ext cx="4283184" cy="183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17550" y="4817761"/>
            <a:ext cx="3128958" cy="1646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28784" y="7000555"/>
            <a:ext cx="34671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820813" y="7000554"/>
            <a:ext cx="3389489" cy="1241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1376" y="1635610"/>
            <a:ext cx="9535834" cy="1082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title"/>
          </p:nvPr>
        </p:nvSpPr>
        <p:spPr>
          <a:xfrm>
            <a:off x="1845217" y="357188"/>
            <a:ext cx="15794390" cy="1710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8200"/>
              <a:buFont typeface="Calibri"/>
              <a:buNone/>
            </a:pPr>
            <a:r>
              <a:rPr lang="en-US">
                <a:solidFill>
                  <a:srgbClr val="0079B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Copyright </a:t>
            </a:r>
            <a:r>
              <a:rPr b="0" i="1" lang="en-US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© </a:t>
            </a:r>
            <a:r>
              <a:rPr b="0" i="0" lang="en-US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VTI Academy All Rights Reserved </a:t>
            </a:r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Noto Sans Symbols"/>
              <a:buChar char="❑"/>
            </a:pPr>
            <a:r>
              <a:rPr b="0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Web architecture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Noto Sans Symbols"/>
              <a:buChar char="❑"/>
            </a:pPr>
            <a:r>
              <a:rPr b="0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Setup software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Noto Sans Symbols"/>
              <a:buChar char="❑"/>
            </a:pPr>
            <a:r>
              <a:rPr b="0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Datatype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Noto Sans Symbols"/>
              <a:buChar char="❑"/>
            </a:pPr>
            <a:r>
              <a:rPr b="0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Enum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Noto Sans Symbols"/>
              <a:buChar char="❑"/>
            </a:pPr>
            <a:r>
              <a:rPr b="0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Noto Sans Symbols"/>
              <a:buChar char="❑"/>
            </a:pPr>
            <a:r>
              <a:rPr b="0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Init Object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Noto Sans Symbols"/>
              <a:buChar char="❑"/>
            </a:pPr>
            <a:r>
              <a:rPr b="0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Assignments</a:t>
            </a:r>
            <a:endParaRPr b="0" i="0" sz="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/>
        </p:nvSpPr>
        <p:spPr>
          <a:xfrm>
            <a:off x="1200149" y="571498"/>
            <a:ext cx="13055112" cy="50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Testing System Assignments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1857376" y="2335126"/>
            <a:ext cx="16481423" cy="644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Question 2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907" y="1650421"/>
            <a:ext cx="7041663" cy="10955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11755" y="4786435"/>
            <a:ext cx="9056064" cy="3724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Print value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154" y="3125548"/>
            <a:ext cx="12036023" cy="689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91572" y="3464118"/>
            <a:ext cx="7214782" cy="5549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/>
        </p:nvSpPr>
        <p:spPr>
          <a:xfrm>
            <a:off x="1200149" y="571498"/>
            <a:ext cx="13055112" cy="50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Testing System Assignments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1857376" y="2335126"/>
            <a:ext cx="16481423" cy="644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Question 3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907" y="1650421"/>
            <a:ext cx="7041663" cy="10955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11755" y="4786435"/>
            <a:ext cx="9056064" cy="3724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/>
        </p:nvSpPr>
        <p:spPr>
          <a:xfrm>
            <a:off x="1374773" y="514346"/>
            <a:ext cx="13724549" cy="96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5700"/>
              <a:buFont typeface="Noto Sans Symbols"/>
              <a:buNone/>
            </a:pPr>
            <a:r>
              <a:rPr b="1" i="0" lang="en-US" sz="57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Testing System Assignments</a:t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6585" y="1516673"/>
            <a:ext cx="7127631" cy="1108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0" y="4786435"/>
            <a:ext cx="9056064" cy="3724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/>
        </p:nvSpPr>
        <p:spPr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5700"/>
              <a:buFont typeface="Noto Sans Symbols"/>
              <a:buNone/>
            </a:pPr>
            <a:r>
              <a:rPr b="1" i="0" lang="en-US" sz="57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Extra Assignments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4898" y="1483842"/>
            <a:ext cx="11220552" cy="10839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iryo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Copyright </a:t>
            </a:r>
            <a:r>
              <a:rPr b="0" i="1" lang="en-US" sz="2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© </a:t>
            </a:r>
            <a:r>
              <a:rPr b="0" i="0" lang="en-US" sz="2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VTI Academy All Rights Reserved </a:t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17F"/>
              </a:buClr>
              <a:buSzPts val="8800"/>
              <a:buFont typeface="Helvetica Neue"/>
              <a:buNone/>
            </a:pPr>
            <a:r>
              <a:rPr b="0" i="0" lang="en-US" sz="8800" u="none" cap="none" strike="noStrike">
                <a:solidFill>
                  <a:srgbClr val="0051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&amp; 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Web architecture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front end and back end, database web" id="51" name="Google Shape;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318" y="2202657"/>
            <a:ext cx="18010822" cy="8805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Popular Language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est-backend-language-in-2018 | Tech Talk" id="57" name="Google Shape;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4625" y="2027237"/>
            <a:ext cx="15240000" cy="951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Setup Software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"/>
          <p:cNvSpPr txBox="1"/>
          <p:nvPr/>
        </p:nvSpPr>
        <p:spPr>
          <a:xfrm>
            <a:off x="1857376" y="2335127"/>
            <a:ext cx="16481423" cy="2503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JDK 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Eclipse IDE</a:t>
            </a:r>
            <a:endParaRPr/>
          </a:p>
        </p:txBody>
      </p:sp>
      <p:sp>
        <p:nvSpPr>
          <p:cNvPr id="64" name="Google Shape;64;p5"/>
          <p:cNvSpPr txBox="1"/>
          <p:nvPr/>
        </p:nvSpPr>
        <p:spPr>
          <a:xfrm>
            <a:off x="3555023" y="5981617"/>
            <a:ext cx="172739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i="1" lang="en-US" sz="3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https://drive.google.com/open?id=1nlmNi9521yfaskEwi3wB5dW3DFUw7VeT</a:t>
            </a:r>
            <a:endParaRPr b="1" i="1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Datatype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6"/>
          <p:cNvSpPr txBox="1"/>
          <p:nvPr/>
        </p:nvSpPr>
        <p:spPr>
          <a:xfrm>
            <a:off x="1857376" y="2335127"/>
            <a:ext cx="16481423" cy="6732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Primitive  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String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Date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Enum</a:t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Array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Primitive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1857376" y="2335126"/>
            <a:ext cx="16481423" cy="7875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Integer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Real number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Characters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Boolean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50" y="2409824"/>
            <a:ext cx="22039797" cy="768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2487" y="3123915"/>
            <a:ext cx="7129463" cy="308228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9"/>
          <p:cNvSpPr txBox="1"/>
          <p:nvPr/>
        </p:nvSpPr>
        <p:spPr>
          <a:xfrm>
            <a:off x="1200150" y="2268365"/>
            <a:ext cx="16481423" cy="7875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Ex: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Nguyen Anh Quan (VTI.GA)</dc:creator>
</cp:coreProperties>
</file>