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13716000" cx="24384000"/>
  <p:notesSz cx="6797675" cy="9929800"/>
  <p:embeddedFontLst>
    <p:embeddedFont>
      <p:font typeface="Helvetica Neue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UjSsNi5pvPOdkh4AMpnuo7fp3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017132" y="859479"/>
            <a:ext cx="2950192" cy="113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3" name="Google Shape;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8820083" y="13156977"/>
            <a:ext cx="6743833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</a:t>
            </a:r>
            <a:r>
              <a:rPr i="1" lang="en-US"/>
              <a:t>© </a:t>
            </a:r>
            <a:r>
              <a:rPr lang="en-US"/>
              <a:t>VTI Academy All Right Reserved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6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cap="flat" cmpd="sng" w="19050">
            <a:solidFill>
              <a:srgbClr val="3C5A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36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6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 </a:t>
            </a:r>
            <a:r>
              <a:rPr b="1" i="1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</a:t>
            </a: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VTI Academy All Right Reserved </a:t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Google Shape;20;p36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36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22" name="Google Shape;2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52276" y="-25180"/>
            <a:ext cx="5131724" cy="14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1845217" y="357188"/>
            <a:ext cx="18701658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11962817" y="13073062"/>
            <a:ext cx="448840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7"/>
          <p:cNvCxnSpPr/>
          <p:nvPr/>
        </p:nvCxnSpPr>
        <p:spPr>
          <a:xfrm>
            <a:off x="1845217" y="1893677"/>
            <a:ext cx="18701658" cy="0"/>
          </a:xfrm>
          <a:prstGeom prst="straightConnector1">
            <a:avLst/>
          </a:prstGeom>
          <a:noFill/>
          <a:ln cap="rnd" cmpd="sng" w="38100">
            <a:solidFill>
              <a:srgbClr val="057BBA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9" name="Google Shape;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12883" y="427995"/>
            <a:ext cx="2645634" cy="16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650" y="1753558"/>
            <a:ext cx="5103775" cy="1429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100"/>
              <a:buFont typeface="Helvetica Neue"/>
              <a:buNone/>
            </a:pPr>
            <a:r>
              <a:rPr b="1" i="0" lang="en-US" sz="31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 TO ENTERPRISE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400"/>
              <a:buFont typeface="Helvetica Neue"/>
              <a:buNone/>
            </a:pPr>
            <a:r>
              <a:rPr b="0" i="0" lang="en-US" sz="100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Basics</a:t>
            </a:r>
            <a:endParaRPr b="0" i="0" sz="10000" u="none" cap="none" strike="noStrike">
              <a:solidFill>
                <a:srgbClr val="0079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VTI ACADEMY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b="1" i="0" lang="en-US" sz="5000" u="sng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duy.nguyenngoc1@vti.com.vn</a:t>
            </a:r>
            <a:endParaRPr b="1" i="0" sz="50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March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1200150" y="571498"/>
            <a:ext cx="1372743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1857376" y="2335127"/>
            <a:ext cx="5983604" cy="11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Exercise 1: Static </a:t>
            </a:r>
            <a:endParaRPr/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559" y="3912870"/>
            <a:ext cx="9276801" cy="74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8630" y="3455670"/>
            <a:ext cx="7222490" cy="815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Final variable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Final variable and Constructor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Final method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Final class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Final parameter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Static final (declare constraint)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9274" y="10846007"/>
            <a:ext cx="10615613" cy="61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1200150" y="571498"/>
            <a:ext cx="1372743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1857376" y="2335127"/>
            <a:ext cx="8338184" cy="11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Exercise 2 (Optional): Final</a:t>
            </a:r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730" y="3774439"/>
            <a:ext cx="8898890" cy="81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Check File is exists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Create file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Delete file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Check path is File or Folder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Get all File of Folder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Rename File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Moving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Check File is exists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7458222"/>
            <a:ext cx="10940393" cy="226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325" y="2000959"/>
            <a:ext cx="12973050" cy="406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55264" y="2080805"/>
            <a:ext cx="82867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Create File</a:t>
            </a:r>
            <a:endParaRPr/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96" y="6310639"/>
            <a:ext cx="8166768" cy="193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6423" y="1895960"/>
            <a:ext cx="11763287" cy="371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43776" y="6310639"/>
            <a:ext cx="9639903" cy="405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Create File</a:t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2775" y="3129874"/>
            <a:ext cx="8286750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74" y="8430367"/>
            <a:ext cx="8183994" cy="161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262" y="3015573"/>
            <a:ext cx="10558463" cy="343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1200150" y="571498"/>
            <a:ext cx="1218511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Check path is File or Folder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415" y="6441051"/>
            <a:ext cx="7315301" cy="139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8942" y="3330967"/>
            <a:ext cx="15843433" cy="225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1200150" y="571498"/>
            <a:ext cx="1218511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Check path is File or Folder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190" y="5665646"/>
            <a:ext cx="7290844" cy="1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9886" y="2143053"/>
            <a:ext cx="16177627" cy="225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 Get all File of Folder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421" y="2318050"/>
            <a:ext cx="14027285" cy="33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9027" y="6580095"/>
            <a:ext cx="7212266" cy="489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8200"/>
              <a:buFont typeface="Calibri"/>
              <a:buNone/>
            </a:pPr>
            <a:r>
              <a:rPr lang="en-US">
                <a:solidFill>
                  <a:srgbClr val="0079B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Static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IO Stream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Assignments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1200150" y="571498"/>
            <a:ext cx="1372743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857376" y="2335127"/>
            <a:ext cx="8338184" cy="11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Exercise 3 (Optional): File 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936" y="3455671"/>
            <a:ext cx="8549640" cy="890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IO Stream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ByteStreams (read byte)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ObjectStreams (read Object)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CharacterStreams (Read characters) 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BufferdStreams (Read multiple data)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ByteStreams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 file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Write file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Read file 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545" y="8210145"/>
            <a:ext cx="12799331" cy="434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0746" y="1669408"/>
            <a:ext cx="14129628" cy="635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1200149" y="571498"/>
            <a:ext cx="11445807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Write file (replace content) 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7595" y="7529994"/>
            <a:ext cx="6309376" cy="282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1652" y="2769748"/>
            <a:ext cx="16842075" cy="304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200149" y="571498"/>
            <a:ext cx="12146199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Write file (continuing content) 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9795" y="4649820"/>
            <a:ext cx="9658467" cy="783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744" y="1747736"/>
            <a:ext cx="15176980" cy="270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ObjectStreams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538312" y="2176242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 Object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Write Object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Write Object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40" y="8006180"/>
            <a:ext cx="14687128" cy="322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919" y="1659840"/>
            <a:ext cx="6996482" cy="61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89" y="11590313"/>
            <a:ext cx="188690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Read Object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025" y="2171699"/>
            <a:ext cx="1480185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599" y="7897873"/>
            <a:ext cx="6885929" cy="209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1374774" y="514346"/>
            <a:ext cx="9372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400"/>
              <a:buFont typeface="Noto Sans Symbols"/>
              <a:buNone/>
            </a:pPr>
            <a:r>
              <a:rPr b="1" i="0" lang="en-US" sz="5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ObjectStreams</a:t>
            </a:r>
            <a:endParaRPr b="1" i="0" sz="57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909662" y="21065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Serializable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Transient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Object &amp; Instance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48" y="2534901"/>
            <a:ext cx="10209680" cy="81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6612" y="5577434"/>
            <a:ext cx="12757320" cy="356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1200150" y="571498"/>
            <a:ext cx="1372743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857376" y="2335127"/>
            <a:ext cx="10334624" cy="11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Exercise 4 (Optional): IO Stream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220" y="3253740"/>
            <a:ext cx="9377680" cy="90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1374774" y="514346"/>
            <a:ext cx="12889866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700"/>
              <a:buFont typeface="Noto Sans Symbols"/>
              <a:buNone/>
            </a:pPr>
            <a:r>
              <a:rPr b="1" i="0" lang="en-US" sz="5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Testing System Assignments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936" y="1725930"/>
            <a:ext cx="11574127" cy="102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7F"/>
              </a:buClr>
              <a:buSzPts val="88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0051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Property belong to instance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Static belong to Object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Saving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Static method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Static property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Non Static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276" y="8766313"/>
            <a:ext cx="8115221" cy="373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1589" y="8766313"/>
            <a:ext cx="9231501" cy="207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9275" y="1638300"/>
            <a:ext cx="8423531" cy="694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1999" y="1989205"/>
            <a:ext cx="10220529" cy="563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Saving memory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19" y="2795869"/>
            <a:ext cx="10162761" cy="465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2953" y="8990254"/>
            <a:ext cx="8137399" cy="226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0" y="2795869"/>
            <a:ext cx="10948576" cy="406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Static Method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958" y="7063743"/>
            <a:ext cx="10755475" cy="220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7958" y="3616210"/>
            <a:ext cx="10741566" cy="253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1200150" y="571498"/>
            <a:ext cx="10220122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281" y="2106993"/>
            <a:ext cx="7217982" cy="919499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9994380" y="11301984"/>
            <a:ext cx="2851784" cy="620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Anh Quan (VTI.GA)</dc:creator>
</cp:coreProperties>
</file>