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0" r:id="rId5"/>
    <p:sldId id="259" r:id="rId6"/>
    <p:sldId id="257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CE6B-7B74-4C0E-B277-BE9833E9522F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6808-D78D-4205-B78B-89BCF4B9C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7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CE6B-7B74-4C0E-B277-BE9833E9522F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6808-D78D-4205-B78B-89BCF4B9C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71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CE6B-7B74-4C0E-B277-BE9833E9522F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6808-D78D-4205-B78B-89BCF4B9C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8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CE6B-7B74-4C0E-B277-BE9833E9522F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6808-D78D-4205-B78B-89BCF4B9C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3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CE6B-7B74-4C0E-B277-BE9833E9522F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6808-D78D-4205-B78B-89BCF4B9C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1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CE6B-7B74-4C0E-B277-BE9833E9522F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6808-D78D-4205-B78B-89BCF4B9C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CE6B-7B74-4C0E-B277-BE9833E9522F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6808-D78D-4205-B78B-89BCF4B9C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98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CE6B-7B74-4C0E-B277-BE9833E9522F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6808-D78D-4205-B78B-89BCF4B9C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1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CE6B-7B74-4C0E-B277-BE9833E9522F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6808-D78D-4205-B78B-89BCF4B9C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0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CE6B-7B74-4C0E-B277-BE9833E9522F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6808-D78D-4205-B78B-89BCF4B9C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9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CE6B-7B74-4C0E-B277-BE9833E9522F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6808-D78D-4205-B78B-89BCF4B9C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ACE6B-7B74-4C0E-B277-BE9833E9522F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6808-D78D-4205-B78B-89BCF4B9C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32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MSc Project – </a:t>
            </a:r>
            <a:r>
              <a:rPr lang="en-GB" dirty="0" err="1"/>
              <a:t>TaylorFlow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24" y="3658599"/>
            <a:ext cx="9144000" cy="1655762"/>
          </a:xfrm>
        </p:spPr>
        <p:txBody>
          <a:bodyPr/>
          <a:lstStyle/>
          <a:p>
            <a:r>
              <a:rPr lang="en-GB" dirty="0"/>
              <a:t>Matthew Woods </a:t>
            </a:r>
          </a:p>
          <a:p>
            <a:r>
              <a:rPr lang="en-GB" dirty="0"/>
              <a:t>Supervisor – Vivien Raymond</a:t>
            </a:r>
          </a:p>
        </p:txBody>
      </p:sp>
    </p:spTree>
    <p:extLst>
      <p:ext uri="{BB962C8B-B14F-4D97-AF65-F5344CB8AC3E}">
        <p14:creationId xmlns:p14="http://schemas.microsoft.com/office/powerpoint/2010/main" val="292362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7C37-B70D-459A-8AD2-71B187CB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03A6-9B0F-4EAB-8FA0-B53144FA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Produce TaylorF2 Waveform in an architecture (TensorFlow) that enables GPU parallelisation. </a:t>
            </a:r>
          </a:p>
          <a:p>
            <a:r>
              <a:rPr lang="en-GB" dirty="0"/>
              <a:t>This will result in a significant speed increase in the execution of </a:t>
            </a:r>
            <a:r>
              <a:rPr lang="en-GB" dirty="0" err="1"/>
              <a:t>thye</a:t>
            </a:r>
            <a:r>
              <a:rPr lang="en-GB" dirty="0"/>
              <a:t> code and will allow faster detection times.</a:t>
            </a:r>
          </a:p>
        </p:txBody>
      </p:sp>
    </p:spTree>
    <p:extLst>
      <p:ext uri="{BB962C8B-B14F-4D97-AF65-F5344CB8AC3E}">
        <p14:creationId xmlns:p14="http://schemas.microsoft.com/office/powerpoint/2010/main" val="9432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3FE4-A048-4588-B4D9-37D088CC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faster detections and parameter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8DA9-89F8-40B4-8528-C798F59C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expansive parameter fitting</a:t>
            </a:r>
          </a:p>
          <a:p>
            <a:pPr lvl="1"/>
            <a:r>
              <a:rPr lang="en-GB" dirty="0"/>
              <a:t>Able to fit ‘sub threshold’ events and build statistical argument for astrophysical events</a:t>
            </a:r>
          </a:p>
          <a:p>
            <a:r>
              <a:rPr lang="en-GB" dirty="0"/>
              <a:t>Better detection Follow-up</a:t>
            </a:r>
          </a:p>
          <a:p>
            <a:pPr lvl="1"/>
            <a:r>
              <a:rPr lang="en-GB" dirty="0"/>
              <a:t>Fast and confident detections enable rapid EM follow up searches, improving localisation.</a:t>
            </a:r>
          </a:p>
          <a:p>
            <a:pPr lvl="1"/>
            <a:r>
              <a:rPr lang="en-GB" dirty="0"/>
              <a:t>Easier follow up as detection rates increase with sensitivity.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6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Familiarisation with TensorFlow</a:t>
            </a:r>
          </a:p>
          <a:p>
            <a:r>
              <a:rPr lang="en-GB" dirty="0"/>
              <a:t>Produce TaylorF2 approximant in TensorFlow Architecture</a:t>
            </a:r>
          </a:p>
          <a:p>
            <a:pPr lvl="1"/>
            <a:r>
              <a:rPr lang="en-GB" dirty="0"/>
              <a:t>Start at 0PN and increase to 3.5PN</a:t>
            </a:r>
          </a:p>
          <a:p>
            <a:pPr lvl="1"/>
            <a:r>
              <a:rPr lang="en-GB" dirty="0"/>
              <a:t>Compare against existing versions (pyCBC etc.)</a:t>
            </a:r>
          </a:p>
          <a:p>
            <a:r>
              <a:rPr lang="en-GB" dirty="0"/>
              <a:t>Produce Inner Product and SNR equation in TensorFlow Architecture</a:t>
            </a:r>
          </a:p>
          <a:p>
            <a:pPr lvl="1"/>
            <a:r>
              <a:rPr lang="en-GB" dirty="0"/>
              <a:t>Compare against results from LIGO data </a:t>
            </a:r>
          </a:p>
          <a:p>
            <a:r>
              <a:rPr lang="en-GB" dirty="0"/>
              <a:t>Increase speed of computation with GPU implementation</a:t>
            </a:r>
          </a:p>
          <a:p>
            <a:pPr lvl="1"/>
            <a:r>
              <a:rPr lang="en-GB" dirty="0"/>
              <a:t>Evaluate speed increase in comparison with other taylorF2 models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9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- Familiarisation with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Numerous Tutorials available online </a:t>
            </a:r>
          </a:p>
          <a:p>
            <a:r>
              <a:rPr lang="en-GB" dirty="0"/>
              <a:t>Focusing on Non- Machine learning example on TensorFlow</a:t>
            </a:r>
          </a:p>
          <a:p>
            <a:pPr lvl="1"/>
            <a:r>
              <a:rPr lang="en-GB" dirty="0"/>
              <a:t>Mandelbrot set</a:t>
            </a:r>
          </a:p>
          <a:p>
            <a:pPr lvl="1"/>
            <a:r>
              <a:rPr lang="en-GB" dirty="0"/>
              <a:t>Partial Differential equations</a:t>
            </a:r>
          </a:p>
          <a:p>
            <a:pPr lvl="1"/>
            <a:r>
              <a:rPr lang="en-GB" dirty="0"/>
              <a:t>0PN waveform</a:t>
            </a:r>
          </a:p>
          <a:p>
            <a:r>
              <a:rPr lang="en-GB" dirty="0"/>
              <a:t>Timescale - 1 week for a working knowledge, with learning expanding throughout project</a:t>
            </a:r>
          </a:p>
        </p:txBody>
      </p:sp>
    </p:spTree>
    <p:extLst>
      <p:ext uri="{BB962C8B-B14F-4D97-AF65-F5344CB8AC3E}">
        <p14:creationId xmlns:p14="http://schemas.microsoft.com/office/powerpoint/2010/main" val="257414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- Producing Waveform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Producing TaylorF2 model with no spin, eccentricity, or tidal effects</a:t>
            </a:r>
          </a:p>
          <a:p>
            <a:r>
              <a:rPr lang="en-GB" dirty="0"/>
              <a:t>Will produce 0PN through to 3.5PN waveforms</a:t>
            </a:r>
          </a:p>
          <a:p>
            <a:r>
              <a:rPr lang="en-GB" dirty="0"/>
              <a:t>Aim to implement 0.5PN waveforms every 1-2 weeks, however complexity increases at high PN orders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05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- Producing Overlap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Producing equation to compare waveforms with data or other waveforms</a:t>
            </a:r>
          </a:p>
          <a:p>
            <a:r>
              <a:rPr lang="en-GB" dirty="0"/>
              <a:t>Requires LIGO data (PSD data etc.)</a:t>
            </a:r>
          </a:p>
          <a:p>
            <a:r>
              <a:rPr lang="en-GB" dirty="0"/>
              <a:t>Will take around two weeks to develop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B6EF9-7392-433D-A243-314D7CDA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133" y="4759957"/>
            <a:ext cx="5499667" cy="141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9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– GPU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TensorFlow enables simple porting of tasks to multiple GPUs</a:t>
            </a:r>
          </a:p>
          <a:p>
            <a:r>
              <a:rPr lang="en-GB" dirty="0"/>
              <a:t>Speed increase will be compared to other TaylorF2 models in previously developed packages</a:t>
            </a:r>
          </a:p>
          <a:p>
            <a:r>
              <a:rPr lang="en-GB" dirty="0"/>
              <a:t>Risks include TensorFlow waveform not maximising use of GPU, slowing progress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12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7899E9-BAC8-4247-8B16-70301317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4" y="1309816"/>
            <a:ext cx="10514016" cy="53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6885</TotalTime>
  <Words>304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MSc Project – TaylorFlow</vt:lpstr>
      <vt:lpstr>Overall Objective </vt:lpstr>
      <vt:lpstr>Benefits of faster detections and parameter fitting</vt:lpstr>
      <vt:lpstr>Project Objectives</vt:lpstr>
      <vt:lpstr>Objectives - Familiarisation with TensorFlow</vt:lpstr>
      <vt:lpstr>Objectives - Producing Waveform Model</vt:lpstr>
      <vt:lpstr>Objectives - Producing Overlap Equation</vt:lpstr>
      <vt:lpstr>Objectives – GPU Implementation</vt:lpstr>
      <vt:lpstr>Timeline</vt:lpstr>
    </vt:vector>
  </TitlesOfParts>
  <Company>Cardiff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- TensorFlow</dc:title>
  <dc:creator>Matthew Woods</dc:creator>
  <cp:lastModifiedBy>Matthew Woods</cp:lastModifiedBy>
  <cp:revision>41</cp:revision>
  <dcterms:created xsi:type="dcterms:W3CDTF">2019-06-19T12:41:06Z</dcterms:created>
  <dcterms:modified xsi:type="dcterms:W3CDTF">2019-06-27T13:04:15Z</dcterms:modified>
</cp:coreProperties>
</file>