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2CC6-83CA-4850-BA42-AAD038F0B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6898D-C557-4680-BB55-751177C7E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3744897" y="2435652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5190005" y="3552265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5190005" y="1859280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5506923" y="3483515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5800725" y="3201405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5365218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6917793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6609230" y="3552264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6609230" y="1927860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8182" r="-9091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17647" r="-7843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5556" t="-40000" r="-7111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5495" t="-37255" r="-7033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6393" r="-98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455" r="-15909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1</cp:revision>
  <dcterms:created xsi:type="dcterms:W3CDTF">2024-05-01T19:01:50Z</dcterms:created>
  <dcterms:modified xsi:type="dcterms:W3CDTF">2024-05-01T19:01:50Z</dcterms:modified>
</cp:coreProperties>
</file>