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CC6-83CA-4850-BA42-AAD038F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898D-C557-4680-BB55-751177C7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16</cp:revision>
  <dcterms:created xsi:type="dcterms:W3CDTF">2024-05-01T19:01:50Z</dcterms:created>
  <dcterms:modified xsi:type="dcterms:W3CDTF">2024-06-15T08:22:48Z</dcterms:modified>
</cp:coreProperties>
</file>