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2339" autoAdjust="0"/>
  </p:normalViewPr>
  <p:slideViewPr>
    <p:cSldViewPr snapToGrid="0">
      <p:cViewPr>
        <p:scale>
          <a:sx n="75" d="100"/>
          <a:sy n="75" d="100"/>
        </p:scale>
        <p:origin x="284" y="-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4.png"/><Relationship Id="rId3" Type="http://schemas.openxmlformats.org/officeDocument/2006/relationships/image" Target="../media/image187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3.png"/><Relationship Id="rId2" Type="http://schemas.openxmlformats.org/officeDocument/2006/relationships/image" Target="../media/image186.png"/><Relationship Id="rId16" Type="http://schemas.openxmlformats.org/officeDocument/2006/relationships/image" Target="../media/image202.png"/><Relationship Id="rId20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89.png"/><Relationship Id="rId15" Type="http://schemas.openxmlformats.org/officeDocument/2006/relationships/image" Target="../media/image201.png"/><Relationship Id="rId10" Type="http://schemas.openxmlformats.org/officeDocument/2006/relationships/image" Target="../media/image195.png"/><Relationship Id="rId19" Type="http://schemas.openxmlformats.org/officeDocument/2006/relationships/image" Target="../media/image205.png"/><Relationship Id="rId4" Type="http://schemas.openxmlformats.org/officeDocument/2006/relationships/image" Target="../media/image188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19.png"/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12" Type="http://schemas.openxmlformats.org/officeDocument/2006/relationships/image" Target="../media/image218.png"/><Relationship Id="rId17" Type="http://schemas.openxmlformats.org/officeDocument/2006/relationships/image" Target="../media/image224.png"/><Relationship Id="rId2" Type="http://schemas.openxmlformats.org/officeDocument/2006/relationships/image" Target="../media/image207.pn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20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1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29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5.png"/><Relationship Id="rId2" Type="http://schemas.openxmlformats.org/officeDocument/2006/relationships/image" Target="../media/image2280.png"/><Relationship Id="rId16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3.png"/><Relationship Id="rId10" Type="http://schemas.openxmlformats.org/officeDocument/2006/relationships/image" Target="../media/image237.png"/><Relationship Id="rId19" Type="http://schemas.openxmlformats.org/officeDocument/2006/relationships/image" Target="../media/image247.png"/><Relationship Id="rId4" Type="http://schemas.openxmlformats.org/officeDocument/2006/relationships/image" Target="../media/image2310.png"/><Relationship Id="rId9" Type="http://schemas.openxmlformats.org/officeDocument/2006/relationships/image" Target="../media/image236.png"/><Relationship Id="rId14" Type="http://schemas.openxmlformats.org/officeDocument/2006/relationships/image" Target="../media/image2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0" Type="http://schemas.openxmlformats.org/officeDocument/2006/relationships/image" Target="../media/image256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5.png"/><Relationship Id="rId4" Type="http://schemas.openxmlformats.org/officeDocument/2006/relationships/image" Target="../media/image2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7" Type="http://schemas.openxmlformats.org/officeDocument/2006/relationships/image" Target="../media/image272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1.png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png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3.png"/><Relationship Id="rId3" Type="http://schemas.openxmlformats.org/officeDocument/2006/relationships/image" Target="../media/image276.png"/><Relationship Id="rId21" Type="http://schemas.openxmlformats.org/officeDocument/2006/relationships/image" Target="../media/image296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2.png"/><Relationship Id="rId2" Type="http://schemas.openxmlformats.org/officeDocument/2006/relationships/image" Target="../media/image275.png"/><Relationship Id="rId16" Type="http://schemas.openxmlformats.org/officeDocument/2006/relationships/image" Target="../media/image291.png"/><Relationship Id="rId20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9.png"/><Relationship Id="rId11" Type="http://schemas.openxmlformats.org/officeDocument/2006/relationships/image" Target="../media/image285.png"/><Relationship Id="rId24" Type="http://schemas.openxmlformats.org/officeDocument/2006/relationships/image" Target="../media/image299.png"/><Relationship Id="rId5" Type="http://schemas.openxmlformats.org/officeDocument/2006/relationships/image" Target="../media/image278.png"/><Relationship Id="rId15" Type="http://schemas.openxmlformats.org/officeDocument/2006/relationships/image" Target="../media/image289.png"/><Relationship Id="rId23" Type="http://schemas.openxmlformats.org/officeDocument/2006/relationships/image" Target="../media/image298.png"/><Relationship Id="rId10" Type="http://schemas.openxmlformats.org/officeDocument/2006/relationships/image" Target="../media/image284.png"/><Relationship Id="rId19" Type="http://schemas.openxmlformats.org/officeDocument/2006/relationships/image" Target="../media/image294.png"/><Relationship Id="rId4" Type="http://schemas.openxmlformats.org/officeDocument/2006/relationships/image" Target="../media/image277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png"/><Relationship Id="rId3" Type="http://schemas.openxmlformats.org/officeDocument/2006/relationships/image" Target="../media/image309.png"/><Relationship Id="rId7" Type="http://schemas.openxmlformats.org/officeDocument/2006/relationships/image" Target="../media/image313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10.png"/><Relationship Id="rId9" Type="http://schemas.openxmlformats.org/officeDocument/2006/relationships/image" Target="../media/image3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png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5" Type="http://schemas.openxmlformats.org/officeDocument/2006/relationships/image" Target="../media/image319.png"/><Relationship Id="rId4" Type="http://schemas.openxmlformats.org/officeDocument/2006/relationships/image" Target="../media/image3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3" Type="http://schemas.openxmlformats.org/officeDocument/2006/relationships/image" Target="../media/image322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10" Type="http://schemas.openxmlformats.org/officeDocument/2006/relationships/image" Target="../media/image329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9.png"/><Relationship Id="rId5" Type="http://schemas.openxmlformats.org/officeDocument/2006/relationships/image" Target="../media/image338.png"/><Relationship Id="rId4" Type="http://schemas.openxmlformats.org/officeDocument/2006/relationships/image" Target="../media/image33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png"/><Relationship Id="rId13" Type="http://schemas.openxmlformats.org/officeDocument/2006/relationships/image" Target="../media/image351.png"/><Relationship Id="rId3" Type="http://schemas.openxmlformats.org/officeDocument/2006/relationships/image" Target="../media/image341.png"/><Relationship Id="rId7" Type="http://schemas.openxmlformats.org/officeDocument/2006/relationships/image" Target="../media/image345.png"/><Relationship Id="rId12" Type="http://schemas.openxmlformats.org/officeDocument/2006/relationships/image" Target="../media/image350.png"/><Relationship Id="rId2" Type="http://schemas.openxmlformats.org/officeDocument/2006/relationships/image" Target="../media/image340.png"/><Relationship Id="rId16" Type="http://schemas.openxmlformats.org/officeDocument/2006/relationships/image" Target="../media/image3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4.png"/><Relationship Id="rId11" Type="http://schemas.openxmlformats.org/officeDocument/2006/relationships/image" Target="../media/image349.png"/><Relationship Id="rId5" Type="http://schemas.openxmlformats.org/officeDocument/2006/relationships/image" Target="../media/image343.png"/><Relationship Id="rId15" Type="http://schemas.openxmlformats.org/officeDocument/2006/relationships/image" Target="../media/image353.png"/><Relationship Id="rId10" Type="http://schemas.openxmlformats.org/officeDocument/2006/relationships/image" Target="../media/image348.png"/><Relationship Id="rId4" Type="http://schemas.openxmlformats.org/officeDocument/2006/relationships/image" Target="../media/image342.png"/><Relationship Id="rId9" Type="http://schemas.openxmlformats.org/officeDocument/2006/relationships/image" Target="../media/image347.png"/><Relationship Id="rId14" Type="http://schemas.openxmlformats.org/officeDocument/2006/relationships/image" Target="../media/image3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png"/><Relationship Id="rId7" Type="http://schemas.openxmlformats.org/officeDocument/2006/relationships/image" Target="../media/image360.png"/><Relationship Id="rId2" Type="http://schemas.openxmlformats.org/officeDocument/2006/relationships/image" Target="../media/image3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9.png"/><Relationship Id="rId5" Type="http://schemas.openxmlformats.org/officeDocument/2006/relationships/image" Target="../media/image358.png"/><Relationship Id="rId4" Type="http://schemas.openxmlformats.org/officeDocument/2006/relationships/image" Target="../media/image3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2.png"/><Relationship Id="rId7" Type="http://schemas.openxmlformats.org/officeDocument/2006/relationships/image" Target="../media/image366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png"/><Relationship Id="rId5" Type="http://schemas.openxmlformats.org/officeDocument/2006/relationships/image" Target="../media/image364.png"/><Relationship Id="rId4" Type="http://schemas.openxmlformats.org/officeDocument/2006/relationships/image" Target="../media/image3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7" Type="http://schemas.openxmlformats.org/officeDocument/2006/relationships/image" Target="../media/image372.png"/><Relationship Id="rId2" Type="http://schemas.openxmlformats.org/officeDocument/2006/relationships/image" Target="../media/image3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1.png"/><Relationship Id="rId5" Type="http://schemas.openxmlformats.org/officeDocument/2006/relationships/image" Target="../media/image370.png"/><Relationship Id="rId4" Type="http://schemas.openxmlformats.org/officeDocument/2006/relationships/image" Target="../media/image3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png"/><Relationship Id="rId3" Type="http://schemas.openxmlformats.org/officeDocument/2006/relationships/image" Target="../media/image374.png"/><Relationship Id="rId7" Type="http://schemas.openxmlformats.org/officeDocument/2006/relationships/image" Target="../media/image378.png"/><Relationship Id="rId2" Type="http://schemas.openxmlformats.org/officeDocument/2006/relationships/image" Target="../media/image3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7.png"/><Relationship Id="rId5" Type="http://schemas.openxmlformats.org/officeDocument/2006/relationships/image" Target="../media/image376.png"/><Relationship Id="rId10" Type="http://schemas.openxmlformats.org/officeDocument/2006/relationships/image" Target="../media/image381.png"/><Relationship Id="rId4" Type="http://schemas.openxmlformats.org/officeDocument/2006/relationships/image" Target="../media/image375.png"/><Relationship Id="rId9" Type="http://schemas.openxmlformats.org/officeDocument/2006/relationships/image" Target="../media/image3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png"/><Relationship Id="rId13" Type="http://schemas.openxmlformats.org/officeDocument/2006/relationships/image" Target="../media/image393.png"/><Relationship Id="rId3" Type="http://schemas.openxmlformats.org/officeDocument/2006/relationships/image" Target="../media/image383.png"/><Relationship Id="rId7" Type="http://schemas.openxmlformats.org/officeDocument/2006/relationships/image" Target="../media/image387.png"/><Relationship Id="rId12" Type="http://schemas.openxmlformats.org/officeDocument/2006/relationships/image" Target="../media/image392.png"/><Relationship Id="rId2" Type="http://schemas.openxmlformats.org/officeDocument/2006/relationships/image" Target="../media/image382.png"/><Relationship Id="rId16" Type="http://schemas.openxmlformats.org/officeDocument/2006/relationships/image" Target="../media/image3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6.png"/><Relationship Id="rId11" Type="http://schemas.openxmlformats.org/officeDocument/2006/relationships/image" Target="../media/image391.png"/><Relationship Id="rId5" Type="http://schemas.openxmlformats.org/officeDocument/2006/relationships/image" Target="../media/image385.png"/><Relationship Id="rId15" Type="http://schemas.openxmlformats.org/officeDocument/2006/relationships/image" Target="../media/image395.png"/><Relationship Id="rId10" Type="http://schemas.openxmlformats.org/officeDocument/2006/relationships/image" Target="../media/image390.png"/><Relationship Id="rId4" Type="http://schemas.openxmlformats.org/officeDocument/2006/relationships/image" Target="../media/image384.png"/><Relationship Id="rId9" Type="http://schemas.openxmlformats.org/officeDocument/2006/relationships/image" Target="../media/image389.png"/><Relationship Id="rId14" Type="http://schemas.openxmlformats.org/officeDocument/2006/relationships/image" Target="../media/image39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png"/><Relationship Id="rId13" Type="http://schemas.openxmlformats.org/officeDocument/2006/relationships/image" Target="../media/image408.png"/><Relationship Id="rId3" Type="http://schemas.openxmlformats.org/officeDocument/2006/relationships/image" Target="../media/image398.png"/><Relationship Id="rId7" Type="http://schemas.openxmlformats.org/officeDocument/2006/relationships/image" Target="../media/image402.png"/><Relationship Id="rId12" Type="http://schemas.openxmlformats.org/officeDocument/2006/relationships/image" Target="../media/image407.png"/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1.png"/><Relationship Id="rId11" Type="http://schemas.openxmlformats.org/officeDocument/2006/relationships/image" Target="../media/image406.png"/><Relationship Id="rId5" Type="http://schemas.openxmlformats.org/officeDocument/2006/relationships/image" Target="../media/image400.png"/><Relationship Id="rId15" Type="http://schemas.openxmlformats.org/officeDocument/2006/relationships/image" Target="../media/image410.png"/><Relationship Id="rId10" Type="http://schemas.openxmlformats.org/officeDocument/2006/relationships/image" Target="../media/image405.png"/><Relationship Id="rId4" Type="http://schemas.openxmlformats.org/officeDocument/2006/relationships/image" Target="../media/image399.png"/><Relationship Id="rId9" Type="http://schemas.openxmlformats.org/officeDocument/2006/relationships/image" Target="../media/image404.png"/><Relationship Id="rId14" Type="http://schemas.openxmlformats.org/officeDocument/2006/relationships/image" Target="../media/image40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5.png"/><Relationship Id="rId5" Type="http://schemas.openxmlformats.org/officeDocument/2006/relationships/image" Target="../media/image414.png"/><Relationship Id="rId4" Type="http://schemas.openxmlformats.org/officeDocument/2006/relationships/image" Target="../media/image4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732" y="4957491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FD21B68-C6A4-4900-A8C3-85C9BC1DDA6E}"/>
              </a:ext>
            </a:extLst>
          </p:cNvPr>
          <p:cNvSpPr/>
          <p:nvPr/>
        </p:nvSpPr>
        <p:spPr>
          <a:xfrm>
            <a:off x="0" y="4950715"/>
            <a:ext cx="4457422" cy="1781161"/>
          </a:xfrm>
          <a:prstGeom prst="parallelogram">
            <a:avLst>
              <a:gd name="adj" fmla="val 54030"/>
            </a:avLst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A3DCCDF-C17D-4266-8D32-BE4C5E14C60B}"/>
              </a:ext>
            </a:extLst>
          </p:cNvPr>
          <p:cNvCxnSpPr>
            <a:cxnSpLocks/>
          </p:cNvCxnSpPr>
          <p:nvPr/>
        </p:nvCxnSpPr>
        <p:spPr>
          <a:xfrm flipH="1">
            <a:off x="1711076" y="5841295"/>
            <a:ext cx="399388" cy="5740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43C25D-2F9A-4B88-96A3-7D0EB3D9290B}"/>
              </a:ext>
            </a:extLst>
          </p:cNvPr>
          <p:cNvCxnSpPr>
            <a:cxnSpLocks/>
          </p:cNvCxnSpPr>
          <p:nvPr/>
        </p:nvCxnSpPr>
        <p:spPr>
          <a:xfrm flipV="1">
            <a:off x="2288099" y="5091685"/>
            <a:ext cx="1150783" cy="579432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C92A39-9652-4F25-B6EF-C31976325DA6}"/>
              </a:ext>
            </a:extLst>
          </p:cNvPr>
          <p:cNvCxnSpPr>
            <a:cxnSpLocks/>
          </p:cNvCxnSpPr>
          <p:nvPr/>
        </p:nvCxnSpPr>
        <p:spPr>
          <a:xfrm flipH="1">
            <a:off x="1795571" y="4939285"/>
            <a:ext cx="948319" cy="136302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1FFC8854-9D67-40EB-A491-CEB93EBEEFE9}"/>
              </a:ext>
            </a:extLst>
          </p:cNvPr>
          <p:cNvSpPr/>
          <p:nvPr/>
        </p:nvSpPr>
        <p:spPr>
          <a:xfrm rot="19927040">
            <a:off x="2383722" y="5336120"/>
            <a:ext cx="292499" cy="36200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/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1F78A6-1FA7-4106-9259-903EED4A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023" y="5038893"/>
                <a:ext cx="555537" cy="369332"/>
              </a:xfrm>
              <a:prstGeom prst="rect">
                <a:avLst/>
              </a:prstGeom>
              <a:blipFill>
                <a:blip r:embed="rId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220AA1-F0BA-4158-B79F-4F1385E14FCA}"/>
              </a:ext>
            </a:extLst>
          </p:cNvPr>
          <p:cNvCxnSpPr>
            <a:cxnSpLocks/>
          </p:cNvCxnSpPr>
          <p:nvPr/>
        </p:nvCxnSpPr>
        <p:spPr>
          <a:xfrm flipH="1">
            <a:off x="1465501" y="5834025"/>
            <a:ext cx="420753" cy="485659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0109A0-B7C7-4D29-8B4F-D6541B1F5F8C}"/>
              </a:ext>
            </a:extLst>
          </p:cNvPr>
          <p:cNvCxnSpPr>
            <a:cxnSpLocks/>
          </p:cNvCxnSpPr>
          <p:nvPr/>
        </p:nvCxnSpPr>
        <p:spPr>
          <a:xfrm flipH="1">
            <a:off x="1269559" y="5712389"/>
            <a:ext cx="584233" cy="0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>
            <a:extLst>
              <a:ext uri="{FF2B5EF4-FFF2-40B4-BE49-F238E27FC236}">
                <a16:creationId xmlns:a16="http://schemas.microsoft.com/office/drawing/2014/main" id="{52D555C8-A6D3-4D17-89C7-16E18B2BC878}"/>
              </a:ext>
            </a:extLst>
          </p:cNvPr>
          <p:cNvSpPr/>
          <p:nvPr/>
        </p:nvSpPr>
        <p:spPr>
          <a:xfrm>
            <a:off x="1816199" y="5521256"/>
            <a:ext cx="709104" cy="320039"/>
          </a:xfrm>
          <a:prstGeom prst="cube">
            <a:avLst>
              <a:gd name="adj" fmla="val 37508"/>
            </a:avLst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/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378CF2-9B23-4A3B-BC8A-BE1FCE91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80" y="6320164"/>
                <a:ext cx="123485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/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1D676E-88F5-4170-9A3D-4299219F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987" y="5270900"/>
                <a:ext cx="1234851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/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B7C7D7-2A19-4469-9EC1-41575F02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26" y="5316995"/>
                <a:ext cx="1234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/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533F7-59EA-4F4C-AC2F-C099FA95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73" y="6045556"/>
                <a:ext cx="1234851" cy="369332"/>
              </a:xfrm>
              <a:prstGeom prst="rect">
                <a:avLst/>
              </a:prstGeom>
              <a:blipFill>
                <a:blip r:embed="rId6"/>
                <a:stretch>
                  <a:fillRect t="-38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5883E8A-0935-4F7C-A01E-B922292F44D4}"/>
              </a:ext>
            </a:extLst>
          </p:cNvPr>
          <p:cNvSpPr/>
          <p:nvPr/>
        </p:nvSpPr>
        <p:spPr>
          <a:xfrm>
            <a:off x="7556274" y="1928197"/>
            <a:ext cx="3716500" cy="37165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9A9738-F739-4ED7-858F-26A627D1997F}"/>
              </a:ext>
            </a:extLst>
          </p:cNvPr>
          <p:cNvCxnSpPr>
            <a:cxnSpLocks/>
          </p:cNvCxnSpPr>
          <p:nvPr/>
        </p:nvCxnSpPr>
        <p:spPr>
          <a:xfrm flipH="1" flipV="1">
            <a:off x="9414524" y="4371852"/>
            <a:ext cx="16770" cy="127284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/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EB869-CD33-4AB5-8170-B03F50EDA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794" y="4455944"/>
                <a:ext cx="540981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8DF58F-679E-4925-81B3-5D44A1D86755}"/>
              </a:ext>
            </a:extLst>
          </p:cNvPr>
          <p:cNvCxnSpPr>
            <a:cxnSpLocks/>
          </p:cNvCxnSpPr>
          <p:nvPr/>
        </p:nvCxnSpPr>
        <p:spPr>
          <a:xfrm>
            <a:off x="9419604" y="1928197"/>
            <a:ext cx="0" cy="371650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C79440-BBA4-4C9C-8174-7BD3F5C6D423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7556274" y="3786447"/>
            <a:ext cx="371650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775D46-2BF6-4B55-97E1-2DF0C3BF5CAB}"/>
              </a:ext>
            </a:extLst>
          </p:cNvPr>
          <p:cNvCxnSpPr>
            <a:cxnSpLocks/>
          </p:cNvCxnSpPr>
          <p:nvPr/>
        </p:nvCxnSpPr>
        <p:spPr>
          <a:xfrm>
            <a:off x="9432812" y="5644616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443E2-7164-4237-A5A0-A9E37B27B53C}"/>
              </a:ext>
            </a:extLst>
          </p:cNvPr>
          <p:cNvCxnSpPr>
            <a:cxnSpLocks/>
          </p:cNvCxnSpPr>
          <p:nvPr/>
        </p:nvCxnSpPr>
        <p:spPr>
          <a:xfrm>
            <a:off x="9422909" y="3786447"/>
            <a:ext cx="2246887" cy="201065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6B8C8C-3F7E-4729-B9C5-3FFEF065E712}"/>
              </a:ext>
            </a:extLst>
          </p:cNvPr>
          <p:cNvCxnSpPr>
            <a:cxnSpLocks/>
          </p:cNvCxnSpPr>
          <p:nvPr/>
        </p:nvCxnSpPr>
        <p:spPr>
          <a:xfrm>
            <a:off x="10813016" y="5013741"/>
            <a:ext cx="0" cy="126175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E48D9F-2EE8-4898-A7DA-06B0802D3490}"/>
              </a:ext>
            </a:extLst>
          </p:cNvPr>
          <p:cNvCxnSpPr>
            <a:cxnSpLocks/>
          </p:cNvCxnSpPr>
          <p:nvPr/>
        </p:nvCxnSpPr>
        <p:spPr>
          <a:xfrm flipV="1">
            <a:off x="10787014" y="4599109"/>
            <a:ext cx="1323651" cy="43690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F6C874-4599-4F51-ABA9-BA03DCC89AAB}"/>
              </a:ext>
            </a:extLst>
          </p:cNvPr>
          <p:cNvCxnSpPr>
            <a:cxnSpLocks/>
          </p:cNvCxnSpPr>
          <p:nvPr/>
        </p:nvCxnSpPr>
        <p:spPr>
          <a:xfrm flipV="1">
            <a:off x="9419604" y="5019519"/>
            <a:ext cx="1412198" cy="630391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D2B037-8190-4882-B883-2FA1AA7DDF15}"/>
              </a:ext>
            </a:extLst>
          </p:cNvPr>
          <p:cNvCxnSpPr>
            <a:cxnSpLocks/>
          </p:cNvCxnSpPr>
          <p:nvPr/>
        </p:nvCxnSpPr>
        <p:spPr>
          <a:xfrm flipH="1">
            <a:off x="8523272" y="5628117"/>
            <a:ext cx="926714" cy="29656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27C1BD-A5B0-42F8-86FF-3D4D85AD25EE}"/>
              </a:ext>
            </a:extLst>
          </p:cNvPr>
          <p:cNvCxnSpPr>
            <a:cxnSpLocks/>
          </p:cNvCxnSpPr>
          <p:nvPr/>
        </p:nvCxnSpPr>
        <p:spPr>
          <a:xfrm flipH="1" flipV="1">
            <a:off x="9981637" y="4309008"/>
            <a:ext cx="805377" cy="71051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/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C5068-E826-4F36-9828-89F682D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977" y="3997375"/>
                <a:ext cx="550472" cy="552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/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59C0FB-8D38-4C06-BCAC-15D07451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531" y="4080419"/>
                <a:ext cx="345671" cy="552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/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D9C971-0DEE-465F-9B3A-8AB1568BE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558" y="5473995"/>
                <a:ext cx="345671" cy="552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/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17CE10-D512-4748-8CD2-E9A17540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10" y="6239850"/>
                <a:ext cx="70326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/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486A89-DF1F-47D3-B1AB-7FAD1AAB8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290" y="5691177"/>
                <a:ext cx="70326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B8572CB9-103C-4E34-B0AF-BA00DC154C1A}"/>
              </a:ext>
            </a:extLst>
          </p:cNvPr>
          <p:cNvSpPr/>
          <p:nvPr/>
        </p:nvSpPr>
        <p:spPr>
          <a:xfrm rot="19978717">
            <a:off x="9333834" y="5431544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/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D33E81-9D9E-4877-A29C-EFA9B77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929" y="5308320"/>
                <a:ext cx="1134368" cy="4725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FAC31EA1-B6C7-4AB5-9C58-CB00A267B35E}"/>
              </a:ext>
            </a:extLst>
          </p:cNvPr>
          <p:cNvSpPr/>
          <p:nvPr/>
        </p:nvSpPr>
        <p:spPr>
          <a:xfrm rot="13872670">
            <a:off x="10599928" y="4870649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/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231318E-4F50-46CC-B3B5-84D39AC93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811" y="5080684"/>
                <a:ext cx="55553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/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24FD592-F6D6-4658-8785-60B8B504C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042" y="4759380"/>
                <a:ext cx="38465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7B4EBC-284B-42BB-9600-9951B402D57E}"/>
              </a:ext>
            </a:extLst>
          </p:cNvPr>
          <p:cNvSpPr/>
          <p:nvPr/>
        </p:nvSpPr>
        <p:spPr>
          <a:xfrm rot="5044412">
            <a:off x="10697741" y="5037987"/>
            <a:ext cx="292726" cy="258420"/>
          </a:xfrm>
          <a:prstGeom prst="arc">
            <a:avLst>
              <a:gd name="adj1" fmla="val 16775587"/>
              <a:gd name="adj2" fmla="val 7254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5B5637-31F5-4C03-A964-E7B471DF178D}"/>
              </a:ext>
            </a:extLst>
          </p:cNvPr>
          <p:cNvSpPr/>
          <p:nvPr/>
        </p:nvSpPr>
        <p:spPr>
          <a:xfrm flipH="1">
            <a:off x="225064" y="75561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BDF6DFB-F070-4148-B172-3DE0B54683DE}"/>
              </a:ext>
            </a:extLst>
          </p:cNvPr>
          <p:cNvSpPr/>
          <p:nvPr/>
        </p:nvSpPr>
        <p:spPr>
          <a:xfrm flipH="1">
            <a:off x="3041792" y="764607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092D9F-EA54-4AE4-8206-01CB1D92DD78}"/>
              </a:ext>
            </a:extLst>
          </p:cNvPr>
          <p:cNvCxnSpPr>
            <a:cxnSpLocks/>
            <a:endCxn id="39" idx="6"/>
          </p:cNvCxnSpPr>
          <p:nvPr/>
        </p:nvCxnSpPr>
        <p:spPr>
          <a:xfrm>
            <a:off x="911796" y="1111688"/>
            <a:ext cx="2129996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DF885FA-5C7D-4918-997C-6A3B190D241B}"/>
              </a:ext>
            </a:extLst>
          </p:cNvPr>
          <p:cNvCxnSpPr>
            <a:cxnSpLocks/>
          </p:cNvCxnSpPr>
          <p:nvPr/>
        </p:nvCxnSpPr>
        <p:spPr>
          <a:xfrm>
            <a:off x="1829310" y="1114422"/>
            <a:ext cx="59873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A3A243-1C66-4B4A-B2D1-AFC1462D0D42}"/>
              </a:ext>
            </a:extLst>
          </p:cNvPr>
          <p:cNvCxnSpPr>
            <a:cxnSpLocks/>
          </p:cNvCxnSpPr>
          <p:nvPr/>
        </p:nvCxnSpPr>
        <p:spPr>
          <a:xfrm flipH="1">
            <a:off x="2552546" y="1111688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923DF1-B9BE-4920-BFC6-A5FB5F4EB430}"/>
              </a:ext>
            </a:extLst>
          </p:cNvPr>
          <p:cNvCxnSpPr>
            <a:cxnSpLocks/>
          </p:cNvCxnSpPr>
          <p:nvPr/>
        </p:nvCxnSpPr>
        <p:spPr>
          <a:xfrm flipH="1">
            <a:off x="2607410" y="1257992"/>
            <a:ext cx="489246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EB24B9-F8E5-4071-BCC3-82063BC62296}"/>
              </a:ext>
            </a:extLst>
          </p:cNvPr>
          <p:cNvCxnSpPr>
            <a:cxnSpLocks/>
          </p:cNvCxnSpPr>
          <p:nvPr/>
        </p:nvCxnSpPr>
        <p:spPr>
          <a:xfrm flipV="1">
            <a:off x="3388873" y="176734"/>
            <a:ext cx="0" cy="58787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/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F8F9B-BEE4-4770-BA8C-224EB8BE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2" y="1141294"/>
                <a:ext cx="1134368" cy="5424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/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03BD56A-9A45-4EBB-B6C8-D8CE448EF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587" y="718944"/>
                <a:ext cx="267958" cy="310598"/>
              </a:xfrm>
              <a:prstGeom prst="rect">
                <a:avLst/>
              </a:prstGeom>
              <a:blipFill>
                <a:blip r:embed="rId17"/>
                <a:stretch>
                  <a:fillRect l="-20455" r="-909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/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215DF1C-A1C3-465D-AEC8-B40C122E7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09" y="755613"/>
                <a:ext cx="273280" cy="310598"/>
              </a:xfrm>
              <a:prstGeom prst="rect">
                <a:avLst/>
              </a:prstGeom>
              <a:blipFill>
                <a:blip r:embed="rId18"/>
                <a:stretch>
                  <a:fillRect l="-20000" r="-8889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/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1600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1AA945-945B-4E3C-9687-A0BB680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6" y="1280577"/>
                <a:ext cx="256993" cy="246221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/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580DE0-A141-41C4-A9C8-751A2BB3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41" y="110694"/>
                <a:ext cx="184666" cy="276999"/>
              </a:xfrm>
              <a:prstGeom prst="rect">
                <a:avLst/>
              </a:prstGeom>
              <a:blipFill>
                <a:blip r:embed="rId20"/>
                <a:stretch>
                  <a:fillRect l="-30000" t="-45652" r="-10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2E89D28-8979-4EDF-9DBE-DD538749F385}"/>
              </a:ext>
            </a:extLst>
          </p:cNvPr>
          <p:cNvSpPr/>
          <p:nvPr/>
        </p:nvSpPr>
        <p:spPr>
          <a:xfrm flipH="1">
            <a:off x="1790798" y="1087980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B24B50C1-E5C1-4C55-8ED8-5D9271814B17}"/>
              </a:ext>
            </a:extLst>
          </p:cNvPr>
          <p:cNvSpPr/>
          <p:nvPr/>
        </p:nvSpPr>
        <p:spPr>
          <a:xfrm>
            <a:off x="7986790" y="86971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173D88-5EE7-4982-BB93-662C67150F5B}"/>
              </a:ext>
            </a:extLst>
          </p:cNvPr>
          <p:cNvCxnSpPr>
            <a:cxnSpLocks/>
            <a:endCxn id="20" idx="5"/>
          </p:cNvCxnSpPr>
          <p:nvPr/>
        </p:nvCxnSpPr>
        <p:spPr>
          <a:xfrm>
            <a:off x="9845040" y="2727960"/>
            <a:ext cx="1313981" cy="1313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DDE3A1C-5370-479E-A2E6-11D86B94061E}"/>
              </a:ext>
            </a:extLst>
          </p:cNvPr>
          <p:cNvSpPr/>
          <p:nvPr/>
        </p:nvSpPr>
        <p:spPr>
          <a:xfrm flipH="1">
            <a:off x="10997947" y="3873723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05BD36-2EE8-427D-92F4-1E7E43268316}"/>
              </a:ext>
            </a:extLst>
          </p:cNvPr>
          <p:cNvSpPr/>
          <p:nvPr/>
        </p:nvSpPr>
        <p:spPr>
          <a:xfrm flipH="1">
            <a:off x="9806528" y="2689448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03AB26D-A66E-405B-B41E-FCBB4DC40817}"/>
              </a:ext>
            </a:extLst>
          </p:cNvPr>
          <p:cNvSpPr/>
          <p:nvPr/>
        </p:nvSpPr>
        <p:spPr>
          <a:xfrm>
            <a:off x="9503586" y="602299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/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6BC425-A715-439D-ADA2-6813E295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648" y="229783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799AE6-8181-4A28-9705-BFE5682477FB}"/>
              </a:ext>
            </a:extLst>
          </p:cNvPr>
          <p:cNvCxnSpPr>
            <a:cxnSpLocks/>
          </p:cNvCxnSpPr>
          <p:nvPr/>
        </p:nvCxnSpPr>
        <p:spPr>
          <a:xfrm>
            <a:off x="9837250" y="613874"/>
            <a:ext cx="1" cy="4530302"/>
          </a:xfrm>
          <a:prstGeom prst="straightConnector1">
            <a:avLst/>
          </a:prstGeom>
          <a:ln w="19050">
            <a:solidFill>
              <a:schemeClr val="tx1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/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93F605-61CF-482A-B6A2-91857C34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5" y="4680527"/>
                <a:ext cx="525080" cy="369332"/>
              </a:xfrm>
              <a:prstGeom prst="rect">
                <a:avLst/>
              </a:prstGeom>
              <a:blipFill>
                <a:blip r:embed="rId3"/>
                <a:stretch>
                  <a:fillRect l="-8140" t="-38333" r="-872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224F41-B6B0-47F7-851C-43BC773F8216}"/>
              </a:ext>
            </a:extLst>
          </p:cNvPr>
          <p:cNvCxnSpPr>
            <a:cxnSpLocks/>
          </p:cNvCxnSpPr>
          <p:nvPr/>
        </p:nvCxnSpPr>
        <p:spPr>
          <a:xfrm>
            <a:off x="11159021" y="421015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C3D263-9D15-48C0-B329-43F0062AC450}"/>
              </a:ext>
            </a:extLst>
          </p:cNvPr>
          <p:cNvCxnSpPr>
            <a:cxnSpLocks/>
            <a:endCxn id="22" idx="6"/>
          </p:cNvCxnSpPr>
          <p:nvPr/>
        </p:nvCxnSpPr>
        <p:spPr>
          <a:xfrm>
            <a:off x="9867973" y="4041939"/>
            <a:ext cx="1129974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/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22754B0-7ADD-4796-9D39-CACBFDE5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30" y="3015618"/>
                <a:ext cx="273536" cy="369332"/>
              </a:xfrm>
              <a:prstGeom prst="rect">
                <a:avLst/>
              </a:prstGeom>
              <a:blipFill>
                <a:blip r:embed="rId4"/>
                <a:stretch>
                  <a:fillRect l="-26667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/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FF050AC-89CB-4E9D-9EA8-3B3FDCEB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866" y="3941383"/>
                <a:ext cx="221536" cy="369332"/>
              </a:xfrm>
              <a:prstGeom prst="rect">
                <a:avLst/>
              </a:prstGeom>
              <a:blipFill>
                <a:blip r:embed="rId5"/>
                <a:stretch>
                  <a:fillRect l="-16667" r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1BD02389-9093-4F7A-96A7-8DD54FA160EC}"/>
              </a:ext>
            </a:extLst>
          </p:cNvPr>
          <p:cNvSpPr/>
          <p:nvPr/>
        </p:nvSpPr>
        <p:spPr>
          <a:xfrm rot="5633677">
            <a:off x="9737030" y="2724536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/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F03BD2A-B8A8-4AAC-98E4-D3308DBDB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811" y="2921936"/>
                <a:ext cx="3846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FEB31F8-173D-4460-BD8B-BD1BA656CAE6}"/>
              </a:ext>
            </a:extLst>
          </p:cNvPr>
          <p:cNvCxnSpPr>
            <a:cxnSpLocks/>
          </p:cNvCxnSpPr>
          <p:nvPr/>
        </p:nvCxnSpPr>
        <p:spPr>
          <a:xfrm flipH="1">
            <a:off x="10551459" y="4041839"/>
            <a:ext cx="438699" cy="10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/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A45A05-550C-4C30-A48E-1939279C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41" y="3723386"/>
                <a:ext cx="484812" cy="293029"/>
              </a:xfrm>
              <a:prstGeom prst="rect">
                <a:avLst/>
              </a:prstGeom>
              <a:blipFill>
                <a:blip r:embed="rId7"/>
                <a:stretch>
                  <a:fillRect l="-500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62E033-80CA-44C4-B447-BF27D6758E08}"/>
              </a:ext>
            </a:extLst>
          </p:cNvPr>
          <p:cNvCxnSpPr>
            <a:cxnSpLocks/>
            <a:stCxn id="22" idx="7"/>
          </p:cNvCxnSpPr>
          <p:nvPr/>
        </p:nvCxnSpPr>
        <p:spPr>
          <a:xfrm flipH="1" flipV="1">
            <a:off x="10638798" y="3537300"/>
            <a:ext cx="406326" cy="385692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/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97E07E1-8C04-404F-8301-FC382545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83" y="3352703"/>
                <a:ext cx="215635" cy="345159"/>
              </a:xfrm>
              <a:prstGeom prst="rect">
                <a:avLst/>
              </a:prstGeom>
              <a:blipFill>
                <a:blip r:embed="rId8"/>
                <a:stretch>
                  <a:fillRect l="-25000" r="-25000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5E06255B-3CDD-4666-AF79-824719820B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10" y="1029376"/>
            <a:ext cx="5505450" cy="41148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45351C-202D-4557-B23B-82804E30FEED}"/>
              </a:ext>
            </a:extLst>
          </p:cNvPr>
          <p:cNvCxnSpPr>
            <a:cxnSpLocks/>
          </p:cNvCxnSpPr>
          <p:nvPr/>
        </p:nvCxnSpPr>
        <p:spPr>
          <a:xfrm>
            <a:off x="5327311" y="1384100"/>
            <a:ext cx="0" cy="3760076"/>
          </a:xfrm>
          <a:prstGeom prst="straightConnector1">
            <a:avLst/>
          </a:prstGeom>
          <a:ln w="28575">
            <a:solidFill>
              <a:srgbClr val="0070C0"/>
            </a:solidFill>
            <a:prstDash val="lgDashDot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19B154-6AF6-4B55-97AB-EFD432920EB2}"/>
              </a:ext>
            </a:extLst>
          </p:cNvPr>
          <p:cNvCxnSpPr>
            <a:cxnSpLocks/>
          </p:cNvCxnSpPr>
          <p:nvPr/>
        </p:nvCxnSpPr>
        <p:spPr>
          <a:xfrm>
            <a:off x="4024028" y="3779670"/>
            <a:ext cx="128751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30697-BF6E-486C-BF02-AABFC63E69E2}"/>
              </a:ext>
            </a:extLst>
          </p:cNvPr>
          <p:cNvCxnSpPr>
            <a:cxnSpLocks/>
          </p:cNvCxnSpPr>
          <p:nvPr/>
        </p:nvCxnSpPr>
        <p:spPr>
          <a:xfrm>
            <a:off x="1410079" y="4915918"/>
            <a:ext cx="240360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/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54CFE0-E35E-467F-A835-0A0100DC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420" y="1964292"/>
                <a:ext cx="408917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/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6F3E0C-E306-434C-BCDD-528C0B8A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3560146"/>
                <a:ext cx="408917" cy="6771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/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2B9635-395E-4452-8456-F52D5295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96" y="3779670"/>
                <a:ext cx="45409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/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50EDA5E-361C-4F23-BAA2-145AD3CD3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424" y="4909451"/>
                <a:ext cx="4648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26B0A284-AFDA-49FA-A544-60D87FC9B9EE}"/>
              </a:ext>
            </a:extLst>
          </p:cNvPr>
          <p:cNvSpPr/>
          <p:nvPr/>
        </p:nvSpPr>
        <p:spPr>
          <a:xfrm>
            <a:off x="4977881" y="847895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/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5DABBB-7286-4D84-BC26-2C0630D5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43" y="475379"/>
                <a:ext cx="267203" cy="372516"/>
              </a:xfrm>
              <a:prstGeom prst="rect">
                <a:avLst/>
              </a:prstGeom>
              <a:blipFill>
                <a:blip r:embed="rId14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BD7E0FF-F1E3-47F2-940A-CFF5C4CA3628}"/>
              </a:ext>
            </a:extLst>
          </p:cNvPr>
          <p:cNvCxnSpPr>
            <a:cxnSpLocks/>
          </p:cNvCxnSpPr>
          <p:nvPr/>
        </p:nvCxnSpPr>
        <p:spPr>
          <a:xfrm flipV="1">
            <a:off x="1369439" y="4547276"/>
            <a:ext cx="599116" cy="25151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/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6B29-6B31-47FE-845F-0140F7C8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179" y="4161088"/>
                <a:ext cx="302839" cy="483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/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5AC333-40DA-4B44-8F48-0EA63225B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957" y="5488447"/>
                <a:ext cx="525080" cy="369332"/>
              </a:xfrm>
              <a:prstGeom prst="rect">
                <a:avLst/>
              </a:prstGeom>
              <a:blipFill>
                <a:blip r:embed="rId16"/>
                <a:stretch>
                  <a:fillRect l="-6977" t="-36066" r="-883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4C59EC-65B6-4249-BE98-913B28746975}"/>
              </a:ext>
            </a:extLst>
          </p:cNvPr>
          <p:cNvCxnSpPr>
            <a:cxnSpLocks/>
          </p:cNvCxnSpPr>
          <p:nvPr/>
        </p:nvCxnSpPr>
        <p:spPr>
          <a:xfrm>
            <a:off x="1199993" y="5018076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FED3BF-6199-4D03-A7B2-C59A0F47212D}"/>
              </a:ext>
            </a:extLst>
          </p:cNvPr>
          <p:cNvCxnSpPr>
            <a:cxnSpLocks/>
          </p:cNvCxnSpPr>
          <p:nvPr/>
        </p:nvCxnSpPr>
        <p:spPr>
          <a:xfrm>
            <a:off x="1403323" y="4914531"/>
            <a:ext cx="666612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/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A5891E-5E73-442E-85EB-7C598606B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30" y="4587578"/>
                <a:ext cx="484812" cy="293029"/>
              </a:xfrm>
              <a:prstGeom prst="rect">
                <a:avLst/>
              </a:prstGeom>
              <a:blipFill>
                <a:blip r:embed="rId17"/>
                <a:stretch>
                  <a:fillRect l="-6250" r="-37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81DA6880-70EC-443F-849D-8E8DC3FEC8E6}"/>
              </a:ext>
            </a:extLst>
          </p:cNvPr>
          <p:cNvSpPr/>
          <p:nvPr/>
        </p:nvSpPr>
        <p:spPr>
          <a:xfrm>
            <a:off x="289983" y="1767536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/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BC0C712-9172-4039-9D5D-E8EFEF64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118" y="1630376"/>
                <a:ext cx="267203" cy="372516"/>
              </a:xfrm>
              <a:prstGeom prst="rect">
                <a:avLst/>
              </a:prstGeom>
              <a:blipFill>
                <a:blip r:embed="rId2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F0D5336-440C-4F2F-A790-C2CEE2E41020}"/>
              </a:ext>
            </a:extLst>
          </p:cNvPr>
          <p:cNvSpPr/>
          <p:nvPr/>
        </p:nvSpPr>
        <p:spPr>
          <a:xfrm rot="20492297">
            <a:off x="3179547" y="1818490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E7D984D-FA14-4829-885E-856457B8117B}"/>
              </a:ext>
            </a:extLst>
          </p:cNvPr>
          <p:cNvCxnSpPr>
            <a:cxnSpLocks/>
          </p:cNvCxnSpPr>
          <p:nvPr/>
        </p:nvCxnSpPr>
        <p:spPr>
          <a:xfrm>
            <a:off x="2148232" y="3631779"/>
            <a:ext cx="18582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98CCDAF-2998-40F1-B170-FCE4504432E5}"/>
              </a:ext>
            </a:extLst>
          </p:cNvPr>
          <p:cNvSpPr/>
          <p:nvPr/>
        </p:nvSpPr>
        <p:spPr>
          <a:xfrm flipH="1">
            <a:off x="3845411" y="3457569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15100E-90ED-4BBC-B228-A5EEA4D4850F}"/>
              </a:ext>
            </a:extLst>
          </p:cNvPr>
          <p:cNvSpPr/>
          <p:nvPr/>
        </p:nvSpPr>
        <p:spPr>
          <a:xfrm flipH="1">
            <a:off x="2109721" y="3587273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5C802-B9FD-4A5A-A542-316EB6AFD51B}"/>
              </a:ext>
            </a:extLst>
          </p:cNvPr>
          <p:cNvCxnSpPr>
            <a:cxnSpLocks/>
          </p:cNvCxnSpPr>
          <p:nvPr/>
        </p:nvCxnSpPr>
        <p:spPr>
          <a:xfrm flipH="1">
            <a:off x="2803319" y="3635946"/>
            <a:ext cx="1042093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/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</a:rPr>
                                <m:t>упр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A3056B-9D70-47CE-871C-5C13D1294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56" y="3162795"/>
                <a:ext cx="574644" cy="456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/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ц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6CEEC11-0326-430C-AB80-D0C1CB3A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28" y="3712155"/>
                <a:ext cx="318421" cy="325538"/>
              </a:xfrm>
              <a:prstGeom prst="rect">
                <a:avLst/>
              </a:prstGeom>
              <a:blipFill>
                <a:blip r:embed="rId4"/>
                <a:stretch>
                  <a:fillRect l="-9615" r="-9615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80C30C-6B1E-4547-8968-55594EE61717}"/>
              </a:ext>
            </a:extLst>
          </p:cNvPr>
          <p:cNvCxnSpPr>
            <a:cxnSpLocks/>
          </p:cNvCxnSpPr>
          <p:nvPr/>
        </p:nvCxnSpPr>
        <p:spPr>
          <a:xfrm flipH="1">
            <a:off x="3309988" y="3707988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F2C23C-E359-481D-82B3-8EA2FCB2514A}"/>
              </a:ext>
            </a:extLst>
          </p:cNvPr>
          <p:cNvSpPr/>
          <p:nvPr/>
        </p:nvSpPr>
        <p:spPr>
          <a:xfrm>
            <a:off x="7174027" y="1570750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1BBB0-1AF4-4609-B832-5B9F331DD81F}"/>
              </a:ext>
            </a:extLst>
          </p:cNvPr>
          <p:cNvCxnSpPr>
            <a:cxnSpLocks/>
          </p:cNvCxnSpPr>
          <p:nvPr/>
        </p:nvCxnSpPr>
        <p:spPr>
          <a:xfrm>
            <a:off x="9431593" y="3403989"/>
            <a:ext cx="0" cy="67901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1A4AA-CE7B-46BB-97FD-44BBE90402D2}"/>
              </a:ext>
            </a:extLst>
          </p:cNvPr>
          <p:cNvSpPr/>
          <p:nvPr/>
        </p:nvSpPr>
        <p:spPr>
          <a:xfrm flipH="1">
            <a:off x="9962206" y="3239086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F9AC27-08E1-42FF-8B06-DBB3DDEF75B2}"/>
              </a:ext>
            </a:extLst>
          </p:cNvPr>
          <p:cNvCxnSpPr>
            <a:cxnSpLocks/>
          </p:cNvCxnSpPr>
          <p:nvPr/>
        </p:nvCxnSpPr>
        <p:spPr>
          <a:xfrm flipH="1">
            <a:off x="9406881" y="3404619"/>
            <a:ext cx="555325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BCE15B2-9EE0-4BCD-8B55-CC5F71ACFDAC}"/>
              </a:ext>
            </a:extLst>
          </p:cNvPr>
          <p:cNvSpPr/>
          <p:nvPr/>
        </p:nvSpPr>
        <p:spPr>
          <a:xfrm flipH="1">
            <a:off x="9000000" y="3365479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3A4677-D490-4D8B-99F1-C0E82BCB0BF3}"/>
              </a:ext>
            </a:extLst>
          </p:cNvPr>
          <p:cNvCxnSpPr>
            <a:cxnSpLocks/>
          </p:cNvCxnSpPr>
          <p:nvPr/>
        </p:nvCxnSpPr>
        <p:spPr>
          <a:xfrm>
            <a:off x="9077023" y="3403989"/>
            <a:ext cx="888211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921093D-2282-4638-BBD5-13E8BAA8ED9C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9431593" y="3526250"/>
            <a:ext cx="577790" cy="55555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202648-F2C9-4653-A2F7-BE9091B220AB}"/>
              </a:ext>
            </a:extLst>
          </p:cNvPr>
          <p:cNvCxnSpPr>
            <a:cxnSpLocks/>
          </p:cNvCxnSpPr>
          <p:nvPr/>
        </p:nvCxnSpPr>
        <p:spPr>
          <a:xfrm>
            <a:off x="10124119" y="3576712"/>
            <a:ext cx="0" cy="506289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474FF4-26E3-499D-AFDD-E04FCB654C93}"/>
              </a:ext>
            </a:extLst>
          </p:cNvPr>
          <p:cNvCxnSpPr>
            <a:cxnSpLocks/>
          </p:cNvCxnSpPr>
          <p:nvPr/>
        </p:nvCxnSpPr>
        <p:spPr>
          <a:xfrm>
            <a:off x="9431593" y="4083001"/>
            <a:ext cx="691684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/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5CBFB1B-4C7E-43CE-A863-217AA04B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08" y="3057700"/>
                <a:ext cx="336053" cy="307777"/>
              </a:xfrm>
              <a:prstGeom prst="rect">
                <a:avLst/>
              </a:prstGeom>
              <a:blipFill>
                <a:blip r:embed="rId5"/>
                <a:stretch>
                  <a:fillRect l="-9091" r="-181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/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BC00F4-DF9F-4E8B-B198-0F6B071B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183" y="3804029"/>
                <a:ext cx="309636" cy="307777"/>
              </a:xfrm>
              <a:prstGeom prst="rect">
                <a:avLst/>
              </a:prstGeom>
              <a:blipFill>
                <a:blip r:embed="rId6"/>
                <a:stretch>
                  <a:fillRect l="-12000" r="-4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/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1395C52-32DD-4C58-9390-AEAB40DE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835" y="3634087"/>
                <a:ext cx="206660" cy="307777"/>
              </a:xfrm>
              <a:prstGeom prst="rect">
                <a:avLst/>
              </a:prstGeom>
              <a:blipFill>
                <a:blip r:embed="rId7"/>
                <a:stretch>
                  <a:fillRect l="-23529" t="-37255" r="-9705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8C684D-F6C3-4054-8C88-F54100A9DFD7}"/>
              </a:ext>
            </a:extLst>
          </p:cNvPr>
          <p:cNvSpPr/>
          <p:nvPr/>
        </p:nvSpPr>
        <p:spPr>
          <a:xfrm>
            <a:off x="470359" y="1737218"/>
            <a:ext cx="3716500" cy="37165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B1484-8FF2-4EEC-8226-24C35980D2BD}"/>
              </a:ext>
            </a:extLst>
          </p:cNvPr>
          <p:cNvCxnSpPr>
            <a:cxnSpLocks/>
          </p:cNvCxnSpPr>
          <p:nvPr/>
        </p:nvCxnSpPr>
        <p:spPr>
          <a:xfrm flipV="1">
            <a:off x="2328608" y="1841718"/>
            <a:ext cx="587113" cy="1759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9133622-ADC8-43BA-AAEA-9C1000DD106D}"/>
              </a:ext>
            </a:extLst>
          </p:cNvPr>
          <p:cNvSpPr/>
          <p:nvPr/>
        </p:nvSpPr>
        <p:spPr>
          <a:xfrm flipH="1">
            <a:off x="2290097" y="3556955"/>
            <a:ext cx="77023" cy="7702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DEC34-17FA-4D63-B9B0-DCADFAB9E60D}"/>
              </a:ext>
            </a:extLst>
          </p:cNvPr>
          <p:cNvCxnSpPr>
            <a:cxnSpLocks/>
          </p:cNvCxnSpPr>
          <p:nvPr/>
        </p:nvCxnSpPr>
        <p:spPr>
          <a:xfrm flipH="1" flipV="1">
            <a:off x="1736301" y="1856219"/>
            <a:ext cx="599722" cy="17452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0822AC-9883-41A8-9643-78D1BAFCF2DE}"/>
              </a:ext>
            </a:extLst>
          </p:cNvPr>
          <p:cNvCxnSpPr>
            <a:cxnSpLocks/>
            <a:stCxn id="7" idx="4"/>
          </p:cNvCxnSpPr>
          <p:nvPr/>
        </p:nvCxnSpPr>
        <p:spPr>
          <a:xfrm flipV="1">
            <a:off x="2328608" y="1262265"/>
            <a:ext cx="0" cy="237171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93F12D62-2B6E-4E48-8385-A3A42590541B}"/>
              </a:ext>
            </a:extLst>
          </p:cNvPr>
          <p:cNvSpPr/>
          <p:nvPr/>
        </p:nvSpPr>
        <p:spPr>
          <a:xfrm rot="17718152">
            <a:off x="2194268" y="3176167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C23E343-6D4B-4ABD-85C1-582C9EF758A7}"/>
              </a:ext>
            </a:extLst>
          </p:cNvPr>
          <p:cNvSpPr/>
          <p:nvPr/>
        </p:nvSpPr>
        <p:spPr>
          <a:xfrm rot="19749576">
            <a:off x="2279462" y="3188948"/>
            <a:ext cx="172098" cy="172350"/>
          </a:xfrm>
          <a:prstGeom prst="arc">
            <a:avLst>
              <a:gd name="adj1" fmla="val 16775587"/>
              <a:gd name="adj2" fmla="val 7254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/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9E1FD7-9BF7-4D48-9497-F27AB64B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964" y="2912477"/>
                <a:ext cx="77134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3CD25767-7BC7-482E-A372-D20CD4F184C9}"/>
              </a:ext>
            </a:extLst>
          </p:cNvPr>
          <p:cNvSpPr/>
          <p:nvPr/>
        </p:nvSpPr>
        <p:spPr>
          <a:xfrm rot="21155610">
            <a:off x="178841" y="176407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9FEB5E-7006-4A7C-9549-C9DABCBAB5F7}"/>
              </a:ext>
            </a:extLst>
          </p:cNvPr>
          <p:cNvCxnSpPr>
            <a:cxnSpLocks/>
          </p:cNvCxnSpPr>
          <p:nvPr/>
        </p:nvCxnSpPr>
        <p:spPr>
          <a:xfrm flipH="1" flipV="1">
            <a:off x="2325839" y="1558114"/>
            <a:ext cx="1985958" cy="895864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28D306-96C9-40B4-A5CE-588BC6B8B364}"/>
              </a:ext>
            </a:extLst>
          </p:cNvPr>
          <p:cNvCxnSpPr>
            <a:cxnSpLocks/>
          </p:cNvCxnSpPr>
          <p:nvPr/>
        </p:nvCxnSpPr>
        <p:spPr>
          <a:xfrm flipH="1">
            <a:off x="284550" y="1567466"/>
            <a:ext cx="2051473" cy="891762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EB51A3A-A198-4D84-A061-C8D7543F24FF}"/>
              </a:ext>
            </a:extLst>
          </p:cNvPr>
          <p:cNvCxnSpPr>
            <a:cxnSpLocks/>
          </p:cNvCxnSpPr>
          <p:nvPr/>
        </p:nvCxnSpPr>
        <p:spPr>
          <a:xfrm flipH="1">
            <a:off x="292625" y="2459228"/>
            <a:ext cx="4019172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/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39ECE1-744B-44D2-BAA8-9FEBD1BA2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16" y="2923223"/>
                <a:ext cx="77134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7BBEA237-DA33-4417-8A8D-3747D1BEDA14}"/>
              </a:ext>
            </a:extLst>
          </p:cNvPr>
          <p:cNvSpPr/>
          <p:nvPr/>
        </p:nvSpPr>
        <p:spPr>
          <a:xfrm rot="1047168">
            <a:off x="476784" y="2303559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/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7F3C2BD-1EE0-49BE-BCDB-3F88A8AA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1" y="2208273"/>
                <a:ext cx="23612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EF980A7C-3965-44EC-8016-7424067C681C}"/>
              </a:ext>
            </a:extLst>
          </p:cNvPr>
          <p:cNvSpPr/>
          <p:nvPr/>
        </p:nvSpPr>
        <p:spPr>
          <a:xfrm rot="14618917">
            <a:off x="3990195" y="2325492"/>
            <a:ext cx="190427" cy="218057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/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8BDBD7-5F12-4838-B4C4-FEC808F4E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255" y="2226382"/>
                <a:ext cx="23612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6F18CD-1746-4FBD-AB3D-074CDF816982}"/>
              </a:ext>
            </a:extLst>
          </p:cNvPr>
          <p:cNvCxnSpPr>
            <a:cxnSpLocks/>
          </p:cNvCxnSpPr>
          <p:nvPr/>
        </p:nvCxnSpPr>
        <p:spPr>
          <a:xfrm>
            <a:off x="2932149" y="1828989"/>
            <a:ext cx="460150" cy="212194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/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370935-ED89-4CC4-98B1-16EC8D7B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7" y="1558114"/>
                <a:ext cx="354071" cy="414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/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DD353-A8AC-4ACB-A040-80FEE786D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387" y="1530174"/>
                <a:ext cx="354071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4297B7-B626-4C53-97FF-2061B534FFE2}"/>
              </a:ext>
            </a:extLst>
          </p:cNvPr>
          <p:cNvCxnSpPr>
            <a:cxnSpLocks/>
          </p:cNvCxnSpPr>
          <p:nvPr/>
        </p:nvCxnSpPr>
        <p:spPr>
          <a:xfrm flipH="1">
            <a:off x="1218542" y="1828989"/>
            <a:ext cx="510346" cy="234038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315CBD-9060-4570-9409-E3BCF71DC16A}"/>
              </a:ext>
            </a:extLst>
          </p:cNvPr>
          <p:cNvCxnSpPr>
            <a:cxnSpLocks/>
          </p:cNvCxnSpPr>
          <p:nvPr/>
        </p:nvCxnSpPr>
        <p:spPr>
          <a:xfrm>
            <a:off x="2331378" y="1768444"/>
            <a:ext cx="0" cy="511577"/>
          </a:xfrm>
          <a:prstGeom prst="straightConnector1">
            <a:avLst/>
          </a:prstGeom>
          <a:ln w="31750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/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62B14A-D31C-4ED4-90CE-60C8CF71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14" y="1941735"/>
                <a:ext cx="354071" cy="310598"/>
              </a:xfrm>
              <a:prstGeom prst="rect">
                <a:avLst/>
              </a:prstGeom>
              <a:blipFill>
                <a:blip r:embed="rId8"/>
                <a:stretch>
                  <a:fillRect l="-172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/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351364-719F-47DD-B219-15024EF01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82" y="3339191"/>
                <a:ext cx="267203" cy="372516"/>
              </a:xfrm>
              <a:prstGeom prst="rect">
                <a:avLst/>
              </a:prstGeom>
              <a:blipFill>
                <a:blip r:embed="rId9"/>
                <a:stretch>
                  <a:fillRect l="-20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>
            <a:extLst>
              <a:ext uri="{FF2B5EF4-FFF2-40B4-BE49-F238E27FC236}">
                <a16:creationId xmlns:a16="http://schemas.microsoft.com/office/drawing/2014/main" id="{D42545B4-CEEA-4EC9-BC95-891E2483AF91}"/>
              </a:ext>
            </a:extLst>
          </p:cNvPr>
          <p:cNvSpPr/>
          <p:nvPr/>
        </p:nvSpPr>
        <p:spPr>
          <a:xfrm rot="5400000">
            <a:off x="866274" y="2008166"/>
            <a:ext cx="4014987" cy="3034566"/>
          </a:xfrm>
          <a:prstGeom prst="arc">
            <a:avLst>
              <a:gd name="adj1" fmla="val 15579640"/>
              <a:gd name="adj2" fmla="val 17224375"/>
            </a:avLst>
          </a:prstGeom>
          <a:ln w="34925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C97D3C-0BFA-46BC-AA10-1E295FB3E644}"/>
              </a:ext>
            </a:extLst>
          </p:cNvPr>
          <p:cNvCxnSpPr>
            <a:cxnSpLocks/>
          </p:cNvCxnSpPr>
          <p:nvPr/>
        </p:nvCxnSpPr>
        <p:spPr>
          <a:xfrm flipH="1">
            <a:off x="7769858" y="3211073"/>
            <a:ext cx="4324777" cy="19001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7E7320D6-E560-4E12-B4D8-7F8A93EAD6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80" y="871537"/>
            <a:ext cx="4690078" cy="4570965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9C5CCB0-CB13-4F84-A0DF-5409BC98D1F5}"/>
              </a:ext>
            </a:extLst>
          </p:cNvPr>
          <p:cNvCxnSpPr>
            <a:cxnSpLocks/>
          </p:cNvCxnSpPr>
          <p:nvPr/>
        </p:nvCxnSpPr>
        <p:spPr>
          <a:xfrm>
            <a:off x="8119899" y="3541619"/>
            <a:ext cx="2270234" cy="42944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903267-C968-4D37-9577-69C631963D19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8505535" y="3334735"/>
            <a:ext cx="745307" cy="105086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7E8E07-EA83-4B03-839A-CA86DF04C017}"/>
              </a:ext>
            </a:extLst>
          </p:cNvPr>
          <p:cNvCxnSpPr>
            <a:cxnSpLocks/>
          </p:cNvCxnSpPr>
          <p:nvPr/>
        </p:nvCxnSpPr>
        <p:spPr>
          <a:xfrm flipH="1" flipV="1">
            <a:off x="8119900" y="3334735"/>
            <a:ext cx="2270233" cy="12454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/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D8ED357-2A55-4942-87AD-03185D0D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786" y="2752331"/>
                <a:ext cx="354071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CB6A0770-EB99-4C8A-9A21-8D78E6A55F3E}"/>
              </a:ext>
            </a:extLst>
          </p:cNvPr>
          <p:cNvSpPr/>
          <p:nvPr/>
        </p:nvSpPr>
        <p:spPr>
          <a:xfrm rot="8931537">
            <a:off x="7352621" y="1235048"/>
            <a:ext cx="4014987" cy="3034566"/>
          </a:xfrm>
          <a:prstGeom prst="arc">
            <a:avLst>
              <a:gd name="adj1" fmla="val 15579640"/>
              <a:gd name="adj2" fmla="val 18298122"/>
            </a:avLst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E89D11-CE6E-4F50-9526-493EF68791DC}"/>
              </a:ext>
            </a:extLst>
          </p:cNvPr>
          <p:cNvCxnSpPr>
            <a:cxnSpLocks/>
          </p:cNvCxnSpPr>
          <p:nvPr/>
        </p:nvCxnSpPr>
        <p:spPr>
          <a:xfrm flipV="1">
            <a:off x="10319761" y="2667606"/>
            <a:ext cx="797688" cy="12593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925807-416C-469E-90E8-C138229BC002}"/>
              </a:ext>
            </a:extLst>
          </p:cNvPr>
          <p:cNvCxnSpPr>
            <a:cxnSpLocks/>
          </p:cNvCxnSpPr>
          <p:nvPr/>
        </p:nvCxnSpPr>
        <p:spPr>
          <a:xfrm flipH="1" flipV="1">
            <a:off x="7970200" y="4134871"/>
            <a:ext cx="1312992" cy="2815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B9C7FF-B32F-4F30-8026-6E0C1AF96A7F}"/>
              </a:ext>
            </a:extLst>
          </p:cNvPr>
          <p:cNvCxnSpPr>
            <a:cxnSpLocks/>
          </p:cNvCxnSpPr>
          <p:nvPr/>
        </p:nvCxnSpPr>
        <p:spPr>
          <a:xfrm>
            <a:off x="9808878" y="4261493"/>
            <a:ext cx="1499810" cy="827645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63FA9E1-1757-4CC6-9C38-BDBDAD5E5C6B}"/>
              </a:ext>
            </a:extLst>
          </p:cNvPr>
          <p:cNvCxnSpPr>
            <a:cxnSpLocks/>
          </p:cNvCxnSpPr>
          <p:nvPr/>
        </p:nvCxnSpPr>
        <p:spPr>
          <a:xfrm>
            <a:off x="9808878" y="4275639"/>
            <a:ext cx="0" cy="116686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/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A1EE225-4F31-4BFA-82ED-48CBA531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217" y="3640207"/>
                <a:ext cx="354071" cy="4831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/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𝑑𝑚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81D8C96-306F-4BF4-9B87-3D1AA4EC6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34" y="5286056"/>
                <a:ext cx="896853" cy="4344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4598318-6BF8-4A73-A58C-B6C580BFB00D}"/>
              </a:ext>
            </a:extLst>
          </p:cNvPr>
          <p:cNvCxnSpPr>
            <a:cxnSpLocks/>
          </p:cNvCxnSpPr>
          <p:nvPr/>
        </p:nvCxnSpPr>
        <p:spPr>
          <a:xfrm flipV="1">
            <a:off x="9808878" y="2286350"/>
            <a:ext cx="0" cy="19751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/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6927714-6765-43AF-9DF4-C54222EE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22" y="2027662"/>
                <a:ext cx="354071" cy="531749"/>
              </a:xfrm>
              <a:prstGeom prst="rect">
                <a:avLst/>
              </a:prstGeom>
              <a:blipFill>
                <a:blip r:embed="rId14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/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DC184C6-6248-4D0C-A38A-558A4A0A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282" y="4499591"/>
                <a:ext cx="896853" cy="552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rc 91">
            <a:extLst>
              <a:ext uri="{FF2B5EF4-FFF2-40B4-BE49-F238E27FC236}">
                <a16:creationId xmlns:a16="http://schemas.microsoft.com/office/drawing/2014/main" id="{D0A3B173-348D-4517-852F-8A449B834F6C}"/>
              </a:ext>
            </a:extLst>
          </p:cNvPr>
          <p:cNvSpPr/>
          <p:nvPr/>
        </p:nvSpPr>
        <p:spPr>
          <a:xfrm rot="1126336">
            <a:off x="10272506" y="3595635"/>
            <a:ext cx="388842" cy="321414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/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5EA5B0-74F8-402C-98AD-EE2C3B3F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585" y="3370238"/>
                <a:ext cx="3530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Arc 93">
            <a:extLst>
              <a:ext uri="{FF2B5EF4-FFF2-40B4-BE49-F238E27FC236}">
                <a16:creationId xmlns:a16="http://schemas.microsoft.com/office/drawing/2014/main" id="{2B83ED2B-250F-446F-AA0F-13B3AA0AD4DE}"/>
              </a:ext>
            </a:extLst>
          </p:cNvPr>
          <p:cNvSpPr/>
          <p:nvPr/>
        </p:nvSpPr>
        <p:spPr>
          <a:xfrm rot="12633177">
            <a:off x="8513613" y="4139405"/>
            <a:ext cx="595357" cy="676642"/>
          </a:xfrm>
          <a:prstGeom prst="arc">
            <a:avLst>
              <a:gd name="adj1" fmla="val 16775587"/>
              <a:gd name="adj2" fmla="val 725428"/>
            </a:avLst>
          </a:pr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/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EE3C5E6-DE9B-4146-A138-E910DDCE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210" y="4285083"/>
                <a:ext cx="771340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c 95">
            <a:extLst>
              <a:ext uri="{FF2B5EF4-FFF2-40B4-BE49-F238E27FC236}">
                <a16:creationId xmlns:a16="http://schemas.microsoft.com/office/drawing/2014/main" id="{4E66EA93-4411-4BB5-8FDB-4EE39DD2A17E}"/>
              </a:ext>
            </a:extLst>
          </p:cNvPr>
          <p:cNvSpPr/>
          <p:nvPr/>
        </p:nvSpPr>
        <p:spPr>
          <a:xfrm rot="4716584">
            <a:off x="8982226" y="3677479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7F8C01F1-E1FB-41BD-9AA9-8B91D1FC3F27}"/>
              </a:ext>
            </a:extLst>
          </p:cNvPr>
          <p:cNvSpPr/>
          <p:nvPr/>
        </p:nvSpPr>
        <p:spPr>
          <a:xfrm rot="5129969">
            <a:off x="8880350" y="3785566"/>
            <a:ext cx="188069" cy="196749"/>
          </a:xfrm>
          <a:prstGeom prst="arc">
            <a:avLst>
              <a:gd name="adj1" fmla="val 15248527"/>
              <a:gd name="adj2" fmla="val 7254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/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2B26FBD-37EA-495C-B64C-340A64E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124" y="3833751"/>
                <a:ext cx="35302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/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EC8A275-F88E-4F2B-B529-6BA60470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40" y="3674308"/>
                <a:ext cx="353020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86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9B398D3-F4F0-48D5-BD85-04A9A2C9164A}"/>
              </a:ext>
            </a:extLst>
          </p:cNvPr>
          <p:cNvSpPr/>
          <p:nvPr/>
        </p:nvSpPr>
        <p:spPr>
          <a:xfrm>
            <a:off x="0" y="3429000"/>
            <a:ext cx="5959366" cy="2853558"/>
          </a:xfrm>
          <a:prstGeom prst="triangle">
            <a:avLst>
              <a:gd name="adj" fmla="val 715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D50BE3-208B-4437-95B5-FC6617030138}"/>
              </a:ext>
            </a:extLst>
          </p:cNvPr>
          <p:cNvSpPr/>
          <p:nvPr/>
        </p:nvSpPr>
        <p:spPr>
          <a:xfrm flipH="1">
            <a:off x="2818611" y="405502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8763F7-9C30-45D8-B2BA-E2A4143A6A20}"/>
              </a:ext>
            </a:extLst>
          </p:cNvPr>
          <p:cNvSpPr/>
          <p:nvPr/>
        </p:nvSpPr>
        <p:spPr>
          <a:xfrm flipH="1">
            <a:off x="4973230" y="4771670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011626-2729-4EF9-ADC3-31FE1BED58B7}"/>
              </a:ext>
            </a:extLst>
          </p:cNvPr>
          <p:cNvCxnSpPr>
            <a:cxnSpLocks/>
          </p:cNvCxnSpPr>
          <p:nvPr/>
        </p:nvCxnSpPr>
        <p:spPr>
          <a:xfrm>
            <a:off x="3140754" y="4267556"/>
            <a:ext cx="1848384" cy="712968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E31B543C-1262-4380-B7B2-A9A3E50E0418}"/>
              </a:ext>
            </a:extLst>
          </p:cNvPr>
          <p:cNvSpPr/>
          <p:nvPr/>
        </p:nvSpPr>
        <p:spPr>
          <a:xfrm rot="2056471">
            <a:off x="3008460" y="4032659"/>
            <a:ext cx="344917" cy="347992"/>
          </a:xfrm>
          <a:prstGeom prst="arc">
            <a:avLst>
              <a:gd name="adj1" fmla="val 16775587"/>
              <a:gd name="adj2" fmla="val 7254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/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52A08E-4C5C-462A-8D62-986867D72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894" y="3965752"/>
                <a:ext cx="236120" cy="369332"/>
              </a:xfrm>
              <a:prstGeom prst="rect">
                <a:avLst/>
              </a:prstGeom>
              <a:blipFill>
                <a:blip r:embed="rId2"/>
                <a:stretch>
                  <a:fillRect l="-51282" r="-4615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A1B5E0CD-71F5-4F41-A120-F98D1133E9FA}"/>
              </a:ext>
            </a:extLst>
          </p:cNvPr>
          <p:cNvSpPr/>
          <p:nvPr/>
        </p:nvSpPr>
        <p:spPr>
          <a:xfrm rot="1671062">
            <a:off x="2971029" y="3996070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3AF7AC-697E-4D5B-BC58-9B0FA2C40E67}"/>
              </a:ext>
            </a:extLst>
          </p:cNvPr>
          <p:cNvCxnSpPr>
            <a:cxnSpLocks/>
          </p:cNvCxnSpPr>
          <p:nvPr/>
        </p:nvCxnSpPr>
        <p:spPr>
          <a:xfrm>
            <a:off x="3133096" y="4263414"/>
            <a:ext cx="671125" cy="258106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/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27BBC16-939A-465C-A6BB-27845A6A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887" y="4441691"/>
                <a:ext cx="354070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7FF299-B2F1-468A-B62A-B2D4770BD7CC}"/>
              </a:ext>
            </a:extLst>
          </p:cNvPr>
          <p:cNvCxnSpPr>
            <a:cxnSpLocks/>
          </p:cNvCxnSpPr>
          <p:nvPr/>
        </p:nvCxnSpPr>
        <p:spPr>
          <a:xfrm flipH="1" flipV="1">
            <a:off x="4450082" y="4771670"/>
            <a:ext cx="528897" cy="208855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/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33E14B-E6CF-4B80-9AE1-6293D8F32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096" y="4921270"/>
                <a:ext cx="354070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/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0F3B78-46B8-4EB5-BE35-BA69B19CC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749" y="5154062"/>
                <a:ext cx="655308" cy="369332"/>
              </a:xfrm>
              <a:prstGeom prst="rect">
                <a:avLst/>
              </a:prstGeom>
              <a:blipFill>
                <a:blip r:embed="rId5"/>
                <a:stretch>
                  <a:fillRect l="-5556" t="-36066" r="-6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CF1CAA-32DC-4606-90FC-D161A03F7042}"/>
              </a:ext>
            </a:extLst>
          </p:cNvPr>
          <p:cNvCxnSpPr>
            <a:cxnSpLocks/>
          </p:cNvCxnSpPr>
          <p:nvPr/>
        </p:nvCxnSpPr>
        <p:spPr>
          <a:xfrm>
            <a:off x="2970900" y="4374629"/>
            <a:ext cx="0" cy="100802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/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366DC9-3802-44A1-AA2E-ACF77072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91" y="5634414"/>
                <a:ext cx="662425" cy="369332"/>
              </a:xfrm>
              <a:prstGeom prst="rect">
                <a:avLst/>
              </a:prstGeom>
              <a:blipFill>
                <a:blip r:embed="rId6"/>
                <a:stretch>
                  <a:fillRect l="-6422" t="-36066" r="-67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38CA64-6D31-4E77-B2FC-650969E2D63B}"/>
              </a:ext>
            </a:extLst>
          </p:cNvPr>
          <p:cNvCxnSpPr>
            <a:cxnSpLocks/>
          </p:cNvCxnSpPr>
          <p:nvPr/>
        </p:nvCxnSpPr>
        <p:spPr>
          <a:xfrm>
            <a:off x="5173485" y="5255805"/>
            <a:ext cx="0" cy="666948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AA7C56-6161-480E-9509-2402BD571EC0}"/>
              </a:ext>
            </a:extLst>
          </p:cNvPr>
          <p:cNvCxnSpPr>
            <a:cxnSpLocks/>
          </p:cNvCxnSpPr>
          <p:nvPr/>
        </p:nvCxnSpPr>
        <p:spPr>
          <a:xfrm flipH="1" flipV="1">
            <a:off x="2423135" y="3461431"/>
            <a:ext cx="481985" cy="644572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/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71C108-664D-462A-873F-6915994E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65" y="3510241"/>
                <a:ext cx="354070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/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2A28BF-DA67-4D07-B514-4D4443E4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778" y="4664659"/>
                <a:ext cx="354070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A2CAD9-8534-4DD6-922F-03215583E15E}"/>
              </a:ext>
            </a:extLst>
          </p:cNvPr>
          <p:cNvCxnSpPr>
            <a:cxnSpLocks/>
          </p:cNvCxnSpPr>
          <p:nvPr/>
        </p:nvCxnSpPr>
        <p:spPr>
          <a:xfrm flipV="1">
            <a:off x="5419755" y="4521520"/>
            <a:ext cx="932058" cy="380778"/>
          </a:xfrm>
          <a:prstGeom prst="straightConnector1">
            <a:avLst/>
          </a:prstGeom>
          <a:ln w="38100">
            <a:solidFill>
              <a:srgbClr val="00B050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/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0AD4FB-2BB8-4121-BF9F-ED5BC2E4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6" y="5819080"/>
                <a:ext cx="23612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c 71">
            <a:extLst>
              <a:ext uri="{FF2B5EF4-FFF2-40B4-BE49-F238E27FC236}">
                <a16:creationId xmlns:a16="http://schemas.microsoft.com/office/drawing/2014/main" id="{60CDFE27-4A74-4BED-9264-D4E8CE5BA414}"/>
              </a:ext>
            </a:extLst>
          </p:cNvPr>
          <p:cNvSpPr/>
          <p:nvPr/>
        </p:nvSpPr>
        <p:spPr>
          <a:xfrm rot="1671062">
            <a:off x="81816" y="5923516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15DCAC-84B9-4350-A945-0C3754D798BD}"/>
              </a:ext>
            </a:extLst>
          </p:cNvPr>
          <p:cNvSpPr/>
          <p:nvPr/>
        </p:nvSpPr>
        <p:spPr>
          <a:xfrm rot="19668548">
            <a:off x="4112338" y="3472217"/>
            <a:ext cx="228485" cy="2295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4E0FDB-5963-49C7-A2D8-BA042517F92E}"/>
              </a:ext>
            </a:extLst>
          </p:cNvPr>
          <p:cNvSpPr/>
          <p:nvPr/>
        </p:nvSpPr>
        <p:spPr>
          <a:xfrm flipH="1">
            <a:off x="9192693" y="1793947"/>
            <a:ext cx="462988" cy="4835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70000"/>
                </a:schemeClr>
              </a:gs>
              <a:gs pos="23000">
                <a:schemeClr val="accent1">
                  <a:lumMod val="89000"/>
                  <a:alpha val="70000"/>
                </a:schemeClr>
              </a:gs>
              <a:gs pos="69000">
                <a:schemeClr val="accent1">
                  <a:lumMod val="75000"/>
                  <a:alpha val="70000"/>
                </a:schemeClr>
              </a:gs>
              <a:gs pos="97000">
                <a:schemeClr val="accent1">
                  <a:lumMod val="70000"/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E505C6-FD48-423A-92F7-86716E4CED91}"/>
              </a:ext>
            </a:extLst>
          </p:cNvPr>
          <p:cNvSpPr/>
          <p:nvPr/>
        </p:nvSpPr>
        <p:spPr>
          <a:xfrm flipH="1">
            <a:off x="8164783" y="1003755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BF7EA-CE53-4949-978A-57226CCA7D73}"/>
              </a:ext>
            </a:extLst>
          </p:cNvPr>
          <p:cNvSpPr/>
          <p:nvPr/>
        </p:nvSpPr>
        <p:spPr>
          <a:xfrm flipH="1">
            <a:off x="10381414" y="2811534"/>
            <a:ext cx="322143" cy="3364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9CFEB5-77E7-408C-A5CB-87C15BC8D3FB}"/>
              </a:ext>
            </a:extLst>
          </p:cNvPr>
          <p:cNvCxnSpPr>
            <a:cxnSpLocks/>
          </p:cNvCxnSpPr>
          <p:nvPr/>
        </p:nvCxnSpPr>
        <p:spPr>
          <a:xfrm>
            <a:off x="9655681" y="2277473"/>
            <a:ext cx="646330" cy="53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6DEDF5-6285-43EA-B6A4-4BEC3E3A5DEB}"/>
              </a:ext>
            </a:extLst>
          </p:cNvPr>
          <p:cNvCxnSpPr>
            <a:cxnSpLocks/>
          </p:cNvCxnSpPr>
          <p:nvPr/>
        </p:nvCxnSpPr>
        <p:spPr>
          <a:xfrm flipH="1" flipV="1">
            <a:off x="8533276" y="1340189"/>
            <a:ext cx="553629" cy="45375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/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624C3A-69F7-40FE-AB38-861FF478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795" y="3675116"/>
                <a:ext cx="72775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118130-9E0F-46DA-832D-6DF1CCC405C8}"/>
              </a:ext>
            </a:extLst>
          </p:cNvPr>
          <p:cNvCxnSpPr>
            <a:cxnSpLocks/>
          </p:cNvCxnSpPr>
          <p:nvPr/>
        </p:nvCxnSpPr>
        <p:spPr>
          <a:xfrm>
            <a:off x="10766795" y="3147967"/>
            <a:ext cx="727754" cy="527149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/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7118-D299-4D46-8496-849DE84B5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9" y="720558"/>
                <a:ext cx="72775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A72C05-E8D2-4336-8540-146E28A91DCD}"/>
              </a:ext>
            </a:extLst>
          </p:cNvPr>
          <p:cNvCxnSpPr>
            <a:cxnSpLocks/>
          </p:cNvCxnSpPr>
          <p:nvPr/>
        </p:nvCxnSpPr>
        <p:spPr>
          <a:xfrm flipH="1" flipV="1">
            <a:off x="7252005" y="249010"/>
            <a:ext cx="834965" cy="754746"/>
          </a:xfrm>
          <a:prstGeom prst="straightConnector1">
            <a:avLst/>
          </a:prstGeom>
          <a:ln w="4127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/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6FB4C5-8FF2-4070-8C73-E3DBB9EC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6" y="626383"/>
                <a:ext cx="61831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/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954BFD-C088-4078-97DB-80B4EAF3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2485" y="2344522"/>
                <a:ext cx="62780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/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4FA87C-76B0-4DFE-8BF7-54FBBD56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77" y="1340188"/>
                <a:ext cx="1641667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/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A5776-FBA0-4002-BD6C-A1668CCC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17" y="4231155"/>
                <a:ext cx="38062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581CC17E-FF30-4245-BF89-8806B7F128C4}"/>
              </a:ext>
            </a:extLst>
          </p:cNvPr>
          <p:cNvSpPr/>
          <p:nvPr/>
        </p:nvSpPr>
        <p:spPr>
          <a:xfrm rot="1671062">
            <a:off x="2640537" y="4363848"/>
            <a:ext cx="419778" cy="454340"/>
          </a:xfrm>
          <a:prstGeom prst="arc">
            <a:avLst>
              <a:gd name="adj1" fmla="val 17083092"/>
              <a:gd name="adj2" fmla="val 60526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B2D69A-E7DE-4BBB-B1D7-8C570670B81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643322" y="2984042"/>
            <a:ext cx="2359095" cy="16780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9661A4-5F2B-445E-9604-A545EDD66DEE}"/>
              </a:ext>
            </a:extLst>
          </p:cNvPr>
          <p:cNvCxnSpPr>
            <a:cxnSpLocks/>
            <a:endCxn id="20" idx="1"/>
          </p:cNvCxnSpPr>
          <p:nvPr/>
        </p:nvCxnSpPr>
        <p:spPr>
          <a:xfrm flipH="1" flipV="1">
            <a:off x="5002417" y="2984042"/>
            <a:ext cx="1362735" cy="1720545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B2B89-0378-45E7-82F1-3E2EE6A52A7D}"/>
              </a:ext>
            </a:extLst>
          </p:cNvPr>
          <p:cNvCxnSpPr>
            <a:cxnSpLocks/>
          </p:cNvCxnSpPr>
          <p:nvPr/>
        </p:nvCxnSpPr>
        <p:spPr>
          <a:xfrm flipH="1">
            <a:off x="2643322" y="4683314"/>
            <a:ext cx="3721830" cy="21273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/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A757093-295E-4B65-9344-B37A833E3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939" y="3276202"/>
                <a:ext cx="72775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/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9EC961-1BE1-4362-B77C-0FCF8FD4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79" y="3276202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/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144554-654D-4FEA-A2F1-B29EA5B7D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57" y="4848019"/>
                <a:ext cx="72775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72597F0-B56F-48B1-B5F9-6945C7556C6D}"/>
              </a:ext>
            </a:extLst>
          </p:cNvPr>
          <p:cNvSpPr/>
          <p:nvPr/>
        </p:nvSpPr>
        <p:spPr>
          <a:xfrm>
            <a:off x="4394555" y="2376180"/>
            <a:ext cx="4150743" cy="4150743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18375-656F-4BAE-8B82-F7D45186D752}"/>
              </a:ext>
            </a:extLst>
          </p:cNvPr>
          <p:cNvSpPr/>
          <p:nvPr/>
        </p:nvSpPr>
        <p:spPr>
          <a:xfrm rot="19235813">
            <a:off x="4814642" y="3044791"/>
            <a:ext cx="287411" cy="26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6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1A05A0E-5022-4885-B1A9-1FE54B491FB3}"/>
              </a:ext>
            </a:extLst>
          </p:cNvPr>
          <p:cNvSpPr/>
          <p:nvPr/>
        </p:nvSpPr>
        <p:spPr>
          <a:xfrm>
            <a:off x="4394555" y="2415539"/>
            <a:ext cx="2585363" cy="274031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963CBF-B669-4D9A-A655-E264E48CA058}"/>
              </a:ext>
            </a:extLst>
          </p:cNvPr>
          <p:cNvCxnSpPr>
            <a:cxnSpLocks/>
          </p:cNvCxnSpPr>
          <p:nvPr/>
        </p:nvCxnSpPr>
        <p:spPr>
          <a:xfrm flipV="1">
            <a:off x="4402174" y="1212418"/>
            <a:ext cx="0" cy="133569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/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DF3243-7D3E-451D-A621-DC3CE3B3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6" y="1220168"/>
                <a:ext cx="727754" cy="574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3488CB-F4CB-4C3B-9708-E36C5B64B543}"/>
              </a:ext>
            </a:extLst>
          </p:cNvPr>
          <p:cNvCxnSpPr>
            <a:cxnSpLocks/>
          </p:cNvCxnSpPr>
          <p:nvPr/>
        </p:nvCxnSpPr>
        <p:spPr>
          <a:xfrm>
            <a:off x="5680255" y="2577981"/>
            <a:ext cx="0" cy="190130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/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8C7F33-D056-4E60-993C-B7B626E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433" y="4056563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38FEF8-743B-4DDD-98D5-AA0A8388901A}"/>
              </a:ext>
            </a:extLst>
          </p:cNvPr>
          <p:cNvCxnSpPr>
            <a:cxnSpLocks/>
          </p:cNvCxnSpPr>
          <p:nvPr/>
        </p:nvCxnSpPr>
        <p:spPr>
          <a:xfrm flipV="1">
            <a:off x="5965129" y="1541375"/>
            <a:ext cx="0" cy="103660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/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9A3C729-C5D5-44CE-B33D-73964462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175" y="1387744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9D887A-2459-4617-BAB0-CCC2258C07FC}"/>
              </a:ext>
            </a:extLst>
          </p:cNvPr>
          <p:cNvCxnSpPr>
            <a:cxnSpLocks/>
          </p:cNvCxnSpPr>
          <p:nvPr/>
        </p:nvCxnSpPr>
        <p:spPr>
          <a:xfrm>
            <a:off x="4394555" y="2543532"/>
            <a:ext cx="756565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/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8EB7F-B12D-45FD-B75F-480BAC697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67" y="1879749"/>
                <a:ext cx="727754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61299F-FB89-4DE7-AF4E-A59959BBE555}"/>
              </a:ext>
            </a:extLst>
          </p:cNvPr>
          <p:cNvCxnSpPr>
            <a:cxnSpLocks/>
          </p:cNvCxnSpPr>
          <p:nvPr/>
        </p:nvCxnSpPr>
        <p:spPr>
          <a:xfrm>
            <a:off x="7509055" y="2125970"/>
            <a:ext cx="0" cy="1549251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/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831C3EF-7480-423A-B26B-3029B7FE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37" y="3033682"/>
                <a:ext cx="111337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>
            <a:extLst>
              <a:ext uri="{FF2B5EF4-FFF2-40B4-BE49-F238E27FC236}">
                <a16:creationId xmlns:a16="http://schemas.microsoft.com/office/drawing/2014/main" id="{C95878FC-4EF4-45D2-8C19-13891D354DF9}"/>
              </a:ext>
            </a:extLst>
          </p:cNvPr>
          <p:cNvSpPr/>
          <p:nvPr/>
        </p:nvSpPr>
        <p:spPr>
          <a:xfrm rot="5216458">
            <a:off x="6262091" y="1961303"/>
            <a:ext cx="208352" cy="1233176"/>
          </a:xfrm>
          <a:prstGeom prst="arc">
            <a:avLst>
              <a:gd name="adj1" fmla="val 15487940"/>
              <a:gd name="adj2" fmla="val 18392274"/>
            </a:avLst>
          </a:prstGeom>
          <a:ln w="50800">
            <a:solidFill>
              <a:srgbClr val="00B050"/>
            </a:solidFill>
            <a:head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/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7EC453-9ABF-4AE8-A2C9-A3959AEF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785" y="2100377"/>
                <a:ext cx="11133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82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6E53B0-CA2F-4B0B-A6C8-6AA28663A68E}"/>
              </a:ext>
            </a:extLst>
          </p:cNvPr>
          <p:cNvCxnSpPr>
            <a:cxnSpLocks/>
          </p:cNvCxnSpPr>
          <p:nvPr/>
        </p:nvCxnSpPr>
        <p:spPr>
          <a:xfrm flipV="1">
            <a:off x="6448097" y="1560786"/>
            <a:ext cx="0" cy="431975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5B2438-C777-44A8-B659-95DA206A05CE}"/>
              </a:ext>
            </a:extLst>
          </p:cNvPr>
          <p:cNvCxnSpPr>
            <a:cxnSpLocks/>
          </p:cNvCxnSpPr>
          <p:nvPr/>
        </p:nvCxnSpPr>
        <p:spPr>
          <a:xfrm flipH="1">
            <a:off x="3672796" y="3720662"/>
            <a:ext cx="622737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2385EC-245E-4422-AF0A-48127F73919D}"/>
              </a:ext>
            </a:extLst>
          </p:cNvPr>
          <p:cNvSpPr/>
          <p:nvPr/>
        </p:nvSpPr>
        <p:spPr>
          <a:xfrm flipH="1">
            <a:off x="4052125" y="3100613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8A8009-EF6F-4CA8-888C-27B5E71760A0}"/>
              </a:ext>
            </a:extLst>
          </p:cNvPr>
          <p:cNvSpPr/>
          <p:nvPr/>
        </p:nvSpPr>
        <p:spPr>
          <a:xfrm flipH="1">
            <a:off x="8481851" y="3962425"/>
            <a:ext cx="362219" cy="3782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A2B86BD-5E07-4FD5-8464-6EA3E1FA1986}"/>
              </a:ext>
            </a:extLst>
          </p:cNvPr>
          <p:cNvSpPr/>
          <p:nvPr/>
        </p:nvSpPr>
        <p:spPr>
          <a:xfrm>
            <a:off x="4456177" y="164432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D9B6AC-3F02-4666-A92A-D03E94A6468B}"/>
              </a:ext>
            </a:extLst>
          </p:cNvPr>
          <p:cNvSpPr/>
          <p:nvPr/>
        </p:nvSpPr>
        <p:spPr>
          <a:xfrm rot="10552560">
            <a:off x="6903187" y="4191386"/>
            <a:ext cx="1595804" cy="1697523"/>
          </a:xfrm>
          <a:custGeom>
            <a:avLst/>
            <a:gdLst>
              <a:gd name="connsiteX0" fmla="*/ 0 w 256032"/>
              <a:gd name="connsiteY0" fmla="*/ 146304 h 146304"/>
              <a:gd name="connsiteX1" fmla="*/ 30480 w 256032"/>
              <a:gd name="connsiteY1" fmla="*/ 140208 h 146304"/>
              <a:gd name="connsiteX2" fmla="*/ 219456 w 256032"/>
              <a:gd name="connsiteY2" fmla="*/ 36576 h 146304"/>
              <a:gd name="connsiteX3" fmla="*/ 256032 w 256032"/>
              <a:gd name="connsiteY3" fmla="*/ 0 h 146304"/>
              <a:gd name="connsiteX0" fmla="*/ 12192 w 232220"/>
              <a:gd name="connsiteY0" fmla="*/ 896112 h 896112"/>
              <a:gd name="connsiteX1" fmla="*/ 42672 w 232220"/>
              <a:gd name="connsiteY1" fmla="*/ 890016 h 896112"/>
              <a:gd name="connsiteX2" fmla="*/ 231648 w 232220"/>
              <a:gd name="connsiteY2" fmla="*/ 786384 h 896112"/>
              <a:gd name="connsiteX3" fmla="*/ 0 w 232220"/>
              <a:gd name="connsiteY3" fmla="*/ 0 h 896112"/>
              <a:gd name="connsiteX0" fmla="*/ 12192 w 268724"/>
              <a:gd name="connsiteY0" fmla="*/ 896112 h 934527"/>
              <a:gd name="connsiteX1" fmla="*/ 42672 w 268724"/>
              <a:gd name="connsiteY1" fmla="*/ 890016 h 934527"/>
              <a:gd name="connsiteX2" fmla="*/ 268224 w 268724"/>
              <a:gd name="connsiteY2" fmla="*/ 310896 h 934527"/>
              <a:gd name="connsiteX3" fmla="*/ 0 w 268724"/>
              <a:gd name="connsiteY3" fmla="*/ 0 h 934527"/>
              <a:gd name="connsiteX0" fmla="*/ 12192 w 831038"/>
              <a:gd name="connsiteY0" fmla="*/ 896112 h 1122528"/>
              <a:gd name="connsiteX1" fmla="*/ 829056 w 831038"/>
              <a:gd name="connsiteY1" fmla="*/ 1103376 h 1122528"/>
              <a:gd name="connsiteX2" fmla="*/ 268224 w 831038"/>
              <a:gd name="connsiteY2" fmla="*/ 310896 h 1122528"/>
              <a:gd name="connsiteX3" fmla="*/ 0 w 831038"/>
              <a:gd name="connsiteY3" fmla="*/ 0 h 1122528"/>
              <a:gd name="connsiteX0" fmla="*/ 0 w 1174003"/>
              <a:gd name="connsiteY0" fmla="*/ 1255776 h 1255776"/>
              <a:gd name="connsiteX1" fmla="*/ 1164336 w 1174003"/>
              <a:gd name="connsiteY1" fmla="*/ 1103376 h 1255776"/>
              <a:gd name="connsiteX2" fmla="*/ 603504 w 1174003"/>
              <a:gd name="connsiteY2" fmla="*/ 310896 h 1255776"/>
              <a:gd name="connsiteX3" fmla="*/ 335280 w 1174003"/>
              <a:gd name="connsiteY3" fmla="*/ 0 h 1255776"/>
              <a:gd name="connsiteX0" fmla="*/ 0 w 1195467"/>
              <a:gd name="connsiteY0" fmla="*/ 1255776 h 1255776"/>
              <a:gd name="connsiteX1" fmla="*/ 1164336 w 1195467"/>
              <a:gd name="connsiteY1" fmla="*/ 1103376 h 1255776"/>
              <a:gd name="connsiteX2" fmla="*/ 914400 w 1195467"/>
              <a:gd name="connsiteY2" fmla="*/ 219456 h 1255776"/>
              <a:gd name="connsiteX3" fmla="*/ 335280 w 1195467"/>
              <a:gd name="connsiteY3" fmla="*/ 0 h 1255776"/>
              <a:gd name="connsiteX0" fmla="*/ 0 w 1204061"/>
              <a:gd name="connsiteY0" fmla="*/ 1255776 h 1255776"/>
              <a:gd name="connsiteX1" fmla="*/ 1164336 w 1204061"/>
              <a:gd name="connsiteY1" fmla="*/ 1103376 h 1255776"/>
              <a:gd name="connsiteX2" fmla="*/ 914400 w 1204061"/>
              <a:gd name="connsiteY2" fmla="*/ 219456 h 1255776"/>
              <a:gd name="connsiteX3" fmla="*/ 335280 w 1204061"/>
              <a:gd name="connsiteY3" fmla="*/ 0 h 1255776"/>
              <a:gd name="connsiteX0" fmla="*/ 0 w 1193232"/>
              <a:gd name="connsiteY0" fmla="*/ 1255776 h 1256155"/>
              <a:gd name="connsiteX1" fmla="*/ 1164336 w 1193232"/>
              <a:gd name="connsiteY1" fmla="*/ 1103376 h 1256155"/>
              <a:gd name="connsiteX2" fmla="*/ 830580 w 1193232"/>
              <a:gd name="connsiteY2" fmla="*/ 192786 h 1256155"/>
              <a:gd name="connsiteX3" fmla="*/ 335280 w 1193232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0003"/>
              <a:gd name="connsiteY0" fmla="*/ 1255776 h 1256155"/>
              <a:gd name="connsiteX1" fmla="*/ 1164336 w 1200003"/>
              <a:gd name="connsiteY1" fmla="*/ 1103376 h 1256155"/>
              <a:gd name="connsiteX2" fmla="*/ 830580 w 1200003"/>
              <a:gd name="connsiteY2" fmla="*/ 192786 h 1256155"/>
              <a:gd name="connsiteX3" fmla="*/ 335280 w 1200003"/>
              <a:gd name="connsiteY3" fmla="*/ 0 h 1256155"/>
              <a:gd name="connsiteX0" fmla="*/ 0 w 1202233"/>
              <a:gd name="connsiteY0" fmla="*/ 1255776 h 1256155"/>
              <a:gd name="connsiteX1" fmla="*/ 1164336 w 1202233"/>
              <a:gd name="connsiteY1" fmla="*/ 1103376 h 1256155"/>
              <a:gd name="connsiteX2" fmla="*/ 830580 w 1202233"/>
              <a:gd name="connsiteY2" fmla="*/ 192786 h 1256155"/>
              <a:gd name="connsiteX3" fmla="*/ 335280 w 1202233"/>
              <a:gd name="connsiteY3" fmla="*/ 0 h 1256155"/>
              <a:gd name="connsiteX0" fmla="*/ 0 w 1261672"/>
              <a:gd name="connsiteY0" fmla="*/ 1255776 h 1255776"/>
              <a:gd name="connsiteX1" fmla="*/ 1229106 w 1261672"/>
              <a:gd name="connsiteY1" fmla="*/ 817626 h 1255776"/>
              <a:gd name="connsiteX2" fmla="*/ 830580 w 1261672"/>
              <a:gd name="connsiteY2" fmla="*/ 192786 h 1255776"/>
              <a:gd name="connsiteX3" fmla="*/ 335280 w 1261672"/>
              <a:gd name="connsiteY3" fmla="*/ 0 h 1255776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96603"/>
              <a:gd name="connsiteX1" fmla="*/ 637031 w 1232164"/>
              <a:gd name="connsiteY1" fmla="*/ 1271015 h 1296603"/>
              <a:gd name="connsiteX2" fmla="*/ 1229106 w 1232164"/>
              <a:gd name="connsiteY2" fmla="*/ 817626 h 1296603"/>
              <a:gd name="connsiteX3" fmla="*/ 830580 w 1232164"/>
              <a:gd name="connsiteY3" fmla="*/ 192786 h 1296603"/>
              <a:gd name="connsiteX4" fmla="*/ 335280 w 1232164"/>
              <a:gd name="connsiteY4" fmla="*/ 0 h 1296603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2164"/>
              <a:gd name="connsiteY0" fmla="*/ 1255776 h 1275328"/>
              <a:gd name="connsiteX1" fmla="*/ 637031 w 1232164"/>
              <a:gd name="connsiteY1" fmla="*/ 1271015 h 1275328"/>
              <a:gd name="connsiteX2" fmla="*/ 1229106 w 1232164"/>
              <a:gd name="connsiteY2" fmla="*/ 817626 h 1275328"/>
              <a:gd name="connsiteX3" fmla="*/ 830580 w 1232164"/>
              <a:gd name="connsiteY3" fmla="*/ 192786 h 1275328"/>
              <a:gd name="connsiteX4" fmla="*/ 335280 w 1232164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1599"/>
              <a:gd name="connsiteY0" fmla="*/ 1255776 h 1275328"/>
              <a:gd name="connsiteX1" fmla="*/ 637031 w 1231599"/>
              <a:gd name="connsiteY1" fmla="*/ 1271015 h 1275328"/>
              <a:gd name="connsiteX2" fmla="*/ 1229106 w 1231599"/>
              <a:gd name="connsiteY2" fmla="*/ 817626 h 1275328"/>
              <a:gd name="connsiteX3" fmla="*/ 815340 w 1231599"/>
              <a:gd name="connsiteY3" fmla="*/ 230886 h 1275328"/>
              <a:gd name="connsiteX4" fmla="*/ 335280 w 12315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4899"/>
              <a:gd name="connsiteY0" fmla="*/ 1255776 h 1275328"/>
              <a:gd name="connsiteX1" fmla="*/ 637031 w 1234899"/>
              <a:gd name="connsiteY1" fmla="*/ 1271015 h 1275328"/>
              <a:gd name="connsiteX2" fmla="*/ 1229106 w 1234899"/>
              <a:gd name="connsiteY2" fmla="*/ 817626 h 1275328"/>
              <a:gd name="connsiteX3" fmla="*/ 883920 w 1234899"/>
              <a:gd name="connsiteY3" fmla="*/ 200406 h 1275328"/>
              <a:gd name="connsiteX4" fmla="*/ 335280 w 1234899"/>
              <a:gd name="connsiteY4" fmla="*/ 0 h 1275328"/>
              <a:gd name="connsiteX0" fmla="*/ 0 w 1236002"/>
              <a:gd name="connsiteY0" fmla="*/ 1255776 h 1275328"/>
              <a:gd name="connsiteX1" fmla="*/ 637031 w 1236002"/>
              <a:gd name="connsiteY1" fmla="*/ 1271015 h 1275328"/>
              <a:gd name="connsiteX2" fmla="*/ 1229106 w 1236002"/>
              <a:gd name="connsiteY2" fmla="*/ 817626 h 1275328"/>
              <a:gd name="connsiteX3" fmla="*/ 883920 w 1236002"/>
              <a:gd name="connsiteY3" fmla="*/ 200406 h 1275328"/>
              <a:gd name="connsiteX4" fmla="*/ 335280 w 1236002"/>
              <a:gd name="connsiteY4" fmla="*/ 0 h 1275328"/>
              <a:gd name="connsiteX0" fmla="*/ 0 w 1236002"/>
              <a:gd name="connsiteY0" fmla="*/ 1316736 h 1336288"/>
              <a:gd name="connsiteX1" fmla="*/ 637031 w 1236002"/>
              <a:gd name="connsiteY1" fmla="*/ 1331975 h 1336288"/>
              <a:gd name="connsiteX2" fmla="*/ 1229106 w 1236002"/>
              <a:gd name="connsiteY2" fmla="*/ 878586 h 1336288"/>
              <a:gd name="connsiteX3" fmla="*/ 883920 w 1236002"/>
              <a:gd name="connsiteY3" fmla="*/ 261366 h 1336288"/>
              <a:gd name="connsiteX4" fmla="*/ 144780 w 1236002"/>
              <a:gd name="connsiteY4" fmla="*/ 0 h 1336288"/>
              <a:gd name="connsiteX0" fmla="*/ 0 w 1236002"/>
              <a:gd name="connsiteY0" fmla="*/ 1455632 h 1475184"/>
              <a:gd name="connsiteX1" fmla="*/ 637031 w 1236002"/>
              <a:gd name="connsiteY1" fmla="*/ 1470871 h 1475184"/>
              <a:gd name="connsiteX2" fmla="*/ 1229106 w 1236002"/>
              <a:gd name="connsiteY2" fmla="*/ 1017482 h 1475184"/>
              <a:gd name="connsiteX3" fmla="*/ 883920 w 1236002"/>
              <a:gd name="connsiteY3" fmla="*/ 400262 h 1475184"/>
              <a:gd name="connsiteX4" fmla="*/ 272101 w 1236002"/>
              <a:gd name="connsiteY4" fmla="*/ 0 h 1475184"/>
              <a:gd name="connsiteX0" fmla="*/ 0 w 1236002"/>
              <a:gd name="connsiteY0" fmla="*/ 1363034 h 1382586"/>
              <a:gd name="connsiteX1" fmla="*/ 637031 w 1236002"/>
              <a:gd name="connsiteY1" fmla="*/ 1378273 h 1382586"/>
              <a:gd name="connsiteX2" fmla="*/ 1229106 w 1236002"/>
              <a:gd name="connsiteY2" fmla="*/ 924884 h 1382586"/>
              <a:gd name="connsiteX3" fmla="*/ 883920 w 1236002"/>
              <a:gd name="connsiteY3" fmla="*/ 307664 h 1382586"/>
              <a:gd name="connsiteX4" fmla="*/ 272101 w 1236002"/>
              <a:gd name="connsiteY4" fmla="*/ 0 h 1382586"/>
              <a:gd name="connsiteX0" fmla="*/ 0 w 1235672"/>
              <a:gd name="connsiteY0" fmla="*/ 1363034 h 1382586"/>
              <a:gd name="connsiteX1" fmla="*/ 637031 w 1235672"/>
              <a:gd name="connsiteY1" fmla="*/ 1378273 h 1382586"/>
              <a:gd name="connsiteX2" fmla="*/ 1229106 w 1235672"/>
              <a:gd name="connsiteY2" fmla="*/ 924884 h 1382586"/>
              <a:gd name="connsiteX3" fmla="*/ 883920 w 1235672"/>
              <a:gd name="connsiteY3" fmla="*/ 307664 h 1382586"/>
              <a:gd name="connsiteX4" fmla="*/ 272101 w 1235672"/>
              <a:gd name="connsiteY4" fmla="*/ 0 h 1382586"/>
              <a:gd name="connsiteX0" fmla="*/ 0 w 1238626"/>
              <a:gd name="connsiteY0" fmla="*/ 1363034 h 1382586"/>
              <a:gd name="connsiteX1" fmla="*/ 637031 w 1238626"/>
              <a:gd name="connsiteY1" fmla="*/ 1378273 h 1382586"/>
              <a:gd name="connsiteX2" fmla="*/ 1229106 w 1238626"/>
              <a:gd name="connsiteY2" fmla="*/ 924884 h 1382586"/>
              <a:gd name="connsiteX3" fmla="*/ 883920 w 1238626"/>
              <a:gd name="connsiteY3" fmla="*/ 307664 h 1382586"/>
              <a:gd name="connsiteX4" fmla="*/ 272101 w 1238626"/>
              <a:gd name="connsiteY4" fmla="*/ 0 h 1382586"/>
              <a:gd name="connsiteX0" fmla="*/ 0 w 1762882"/>
              <a:gd name="connsiteY0" fmla="*/ 1356938 h 1382223"/>
              <a:gd name="connsiteX1" fmla="*/ 1161287 w 1762882"/>
              <a:gd name="connsiteY1" fmla="*/ 1378273 h 1382223"/>
              <a:gd name="connsiteX2" fmla="*/ 1753362 w 1762882"/>
              <a:gd name="connsiteY2" fmla="*/ 924884 h 1382223"/>
              <a:gd name="connsiteX3" fmla="*/ 1408176 w 1762882"/>
              <a:gd name="connsiteY3" fmla="*/ 307664 h 1382223"/>
              <a:gd name="connsiteX4" fmla="*/ 796357 w 1762882"/>
              <a:gd name="connsiteY4" fmla="*/ 0 h 1382223"/>
              <a:gd name="connsiteX0" fmla="*/ 0 w 1762882"/>
              <a:gd name="connsiteY0" fmla="*/ 1356938 h 1382563"/>
              <a:gd name="connsiteX1" fmla="*/ 1161287 w 1762882"/>
              <a:gd name="connsiteY1" fmla="*/ 1378273 h 1382563"/>
              <a:gd name="connsiteX2" fmla="*/ 1753362 w 1762882"/>
              <a:gd name="connsiteY2" fmla="*/ 924884 h 1382563"/>
              <a:gd name="connsiteX3" fmla="*/ 1408176 w 1762882"/>
              <a:gd name="connsiteY3" fmla="*/ 307664 h 1382563"/>
              <a:gd name="connsiteX4" fmla="*/ 796357 w 1762882"/>
              <a:gd name="connsiteY4" fmla="*/ 0 h 1382563"/>
              <a:gd name="connsiteX0" fmla="*/ 0 w 1586098"/>
              <a:gd name="connsiteY0" fmla="*/ 1356938 h 1382563"/>
              <a:gd name="connsiteX1" fmla="*/ 984503 w 1586098"/>
              <a:gd name="connsiteY1" fmla="*/ 1378273 h 1382563"/>
              <a:gd name="connsiteX2" fmla="*/ 1576578 w 1586098"/>
              <a:gd name="connsiteY2" fmla="*/ 924884 h 1382563"/>
              <a:gd name="connsiteX3" fmla="*/ 1231392 w 1586098"/>
              <a:gd name="connsiteY3" fmla="*/ 307664 h 1382563"/>
              <a:gd name="connsiteX4" fmla="*/ 619573 w 1586098"/>
              <a:gd name="connsiteY4" fmla="*/ 0 h 1382563"/>
              <a:gd name="connsiteX0" fmla="*/ 0 w 1586098"/>
              <a:gd name="connsiteY0" fmla="*/ 1671898 h 1697523"/>
              <a:gd name="connsiteX1" fmla="*/ 984503 w 1586098"/>
              <a:gd name="connsiteY1" fmla="*/ 1693233 h 1697523"/>
              <a:gd name="connsiteX2" fmla="*/ 1576578 w 1586098"/>
              <a:gd name="connsiteY2" fmla="*/ 1239844 h 1697523"/>
              <a:gd name="connsiteX3" fmla="*/ 1231392 w 1586098"/>
              <a:gd name="connsiteY3" fmla="*/ 622624 h 1697523"/>
              <a:gd name="connsiteX4" fmla="*/ 660213 w 1586098"/>
              <a:gd name="connsiteY4" fmla="*/ 0 h 1697523"/>
              <a:gd name="connsiteX0" fmla="*/ 0 w 1605943"/>
              <a:gd name="connsiteY0" fmla="*/ 1671898 h 1697523"/>
              <a:gd name="connsiteX1" fmla="*/ 984503 w 1605943"/>
              <a:gd name="connsiteY1" fmla="*/ 1693233 h 1697523"/>
              <a:gd name="connsiteX2" fmla="*/ 1576578 w 1605943"/>
              <a:gd name="connsiteY2" fmla="*/ 1239844 h 1697523"/>
              <a:gd name="connsiteX3" fmla="*/ 1332992 w 1605943"/>
              <a:gd name="connsiteY3" fmla="*/ 510864 h 1697523"/>
              <a:gd name="connsiteX4" fmla="*/ 660213 w 1605943"/>
              <a:gd name="connsiteY4" fmla="*/ 0 h 1697523"/>
              <a:gd name="connsiteX0" fmla="*/ 0 w 1639055"/>
              <a:gd name="connsiteY0" fmla="*/ 1671898 h 1697523"/>
              <a:gd name="connsiteX1" fmla="*/ 984503 w 1639055"/>
              <a:gd name="connsiteY1" fmla="*/ 1693233 h 1697523"/>
              <a:gd name="connsiteX2" fmla="*/ 1576578 w 1639055"/>
              <a:gd name="connsiteY2" fmla="*/ 1239844 h 1697523"/>
              <a:gd name="connsiteX3" fmla="*/ 1419352 w 1639055"/>
              <a:gd name="connsiteY3" fmla="*/ 343224 h 1697523"/>
              <a:gd name="connsiteX4" fmla="*/ 660213 w 1639055"/>
              <a:gd name="connsiteY4" fmla="*/ 0 h 1697523"/>
              <a:gd name="connsiteX0" fmla="*/ 0 w 1631170"/>
              <a:gd name="connsiteY0" fmla="*/ 1671898 h 1697523"/>
              <a:gd name="connsiteX1" fmla="*/ 984503 w 1631170"/>
              <a:gd name="connsiteY1" fmla="*/ 1693233 h 1697523"/>
              <a:gd name="connsiteX2" fmla="*/ 1576578 w 1631170"/>
              <a:gd name="connsiteY2" fmla="*/ 1239844 h 1697523"/>
              <a:gd name="connsiteX3" fmla="*/ 1419352 w 1631170"/>
              <a:gd name="connsiteY3" fmla="*/ 343224 h 1697523"/>
              <a:gd name="connsiteX4" fmla="*/ 660213 w 1631170"/>
              <a:gd name="connsiteY4" fmla="*/ 0 h 1697523"/>
              <a:gd name="connsiteX0" fmla="*/ 0 w 1608540"/>
              <a:gd name="connsiteY0" fmla="*/ 1671898 h 1697523"/>
              <a:gd name="connsiteX1" fmla="*/ 984503 w 1608540"/>
              <a:gd name="connsiteY1" fmla="*/ 1693233 h 1697523"/>
              <a:gd name="connsiteX2" fmla="*/ 1576578 w 1608540"/>
              <a:gd name="connsiteY2" fmla="*/ 1239844 h 1697523"/>
              <a:gd name="connsiteX3" fmla="*/ 1358392 w 1608540"/>
              <a:gd name="connsiteY3" fmla="*/ 373704 h 1697523"/>
              <a:gd name="connsiteX4" fmla="*/ 660213 w 1608540"/>
              <a:gd name="connsiteY4" fmla="*/ 0 h 1697523"/>
              <a:gd name="connsiteX0" fmla="*/ 0 w 1595804"/>
              <a:gd name="connsiteY0" fmla="*/ 1671898 h 1697523"/>
              <a:gd name="connsiteX1" fmla="*/ 984503 w 1595804"/>
              <a:gd name="connsiteY1" fmla="*/ 1693233 h 1697523"/>
              <a:gd name="connsiteX2" fmla="*/ 1576578 w 1595804"/>
              <a:gd name="connsiteY2" fmla="*/ 1239844 h 1697523"/>
              <a:gd name="connsiteX3" fmla="*/ 1307592 w 1595804"/>
              <a:gd name="connsiteY3" fmla="*/ 394024 h 1697523"/>
              <a:gd name="connsiteX4" fmla="*/ 660213 w 1595804"/>
              <a:gd name="connsiteY4" fmla="*/ 0 h 169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804" h="1697523">
                <a:moveTo>
                  <a:pt x="0" y="1671898"/>
                </a:moveTo>
                <a:cubicBezTo>
                  <a:pt x="151130" y="1657674"/>
                  <a:pt x="672972" y="1712918"/>
                  <a:pt x="984503" y="1693233"/>
                </a:cubicBezTo>
                <a:cubicBezTo>
                  <a:pt x="1448434" y="1589728"/>
                  <a:pt x="1522730" y="1456379"/>
                  <a:pt x="1576578" y="1239844"/>
                </a:cubicBezTo>
                <a:cubicBezTo>
                  <a:pt x="1630426" y="1023309"/>
                  <a:pt x="1580425" y="656725"/>
                  <a:pt x="1307592" y="394024"/>
                </a:cubicBezTo>
                <a:lnTo>
                  <a:pt x="660213" y="0"/>
                </a:lnTo>
              </a:path>
            </a:pathLst>
          </a:custGeom>
          <a:noFill/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44B8F6-6562-4EA4-8AEB-47EF2635A785}"/>
              </a:ext>
            </a:extLst>
          </p:cNvPr>
          <p:cNvCxnSpPr>
            <a:cxnSpLocks/>
          </p:cNvCxnSpPr>
          <p:nvPr/>
        </p:nvCxnSpPr>
        <p:spPr>
          <a:xfrm flipH="1" flipV="1">
            <a:off x="4626513" y="1743241"/>
            <a:ext cx="3698836" cy="402829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/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09E25F-EB25-406F-9E0B-2D5342B0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2634208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/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A770B-1EB0-449A-8B5F-1E072E3A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941" y="4340712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2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03A2F2A-4E43-42C5-A08D-70BC3374E411}"/>
              </a:ext>
            </a:extLst>
          </p:cNvPr>
          <p:cNvCxnSpPr>
            <a:cxnSpLocks/>
          </p:cNvCxnSpPr>
          <p:nvPr/>
        </p:nvCxnSpPr>
        <p:spPr>
          <a:xfrm flipV="1">
            <a:off x="396642" y="1123981"/>
            <a:ext cx="0" cy="290429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01071A-4F10-4794-ABF9-90FCD4DB03C1}"/>
              </a:ext>
            </a:extLst>
          </p:cNvPr>
          <p:cNvCxnSpPr>
            <a:cxnSpLocks/>
          </p:cNvCxnSpPr>
          <p:nvPr/>
        </p:nvCxnSpPr>
        <p:spPr>
          <a:xfrm flipH="1">
            <a:off x="346390" y="1119735"/>
            <a:ext cx="3225977" cy="0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7A0557-F6E6-480C-9107-A484A909F444}"/>
              </a:ext>
            </a:extLst>
          </p:cNvPr>
          <p:cNvCxnSpPr>
            <a:cxnSpLocks/>
          </p:cNvCxnSpPr>
          <p:nvPr/>
        </p:nvCxnSpPr>
        <p:spPr>
          <a:xfrm flipH="1" flipV="1">
            <a:off x="346390" y="1081679"/>
            <a:ext cx="3017711" cy="277007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8B9DE56-F48A-48B7-972A-2EA08156B084}"/>
              </a:ext>
            </a:extLst>
          </p:cNvPr>
          <p:cNvSpPr/>
          <p:nvPr/>
        </p:nvSpPr>
        <p:spPr>
          <a:xfrm flipH="1">
            <a:off x="262747" y="2436291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CDFE0F-C030-45B0-BC31-D445BAC43964}"/>
              </a:ext>
            </a:extLst>
          </p:cNvPr>
          <p:cNvSpPr/>
          <p:nvPr/>
        </p:nvSpPr>
        <p:spPr>
          <a:xfrm flipH="1">
            <a:off x="1825483" y="97990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8E699C-DDEA-4410-866E-666E8A6D313B}"/>
              </a:ext>
            </a:extLst>
          </p:cNvPr>
          <p:cNvSpPr/>
          <p:nvPr/>
        </p:nvSpPr>
        <p:spPr>
          <a:xfrm flipH="1">
            <a:off x="1830231" y="243629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/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CA9F1A-1C77-4526-9B22-57F00F6E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928" y="2994046"/>
                <a:ext cx="449318" cy="8152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/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5EB013-0481-40C1-94D6-FBD07C08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6468" y="1474153"/>
                <a:ext cx="449318" cy="815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/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CAA88B-5B92-478F-BD3C-994D8A54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04" y="164677"/>
                <a:ext cx="449318" cy="815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/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EB57E-DF09-4E6C-98F8-67E8F181B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36" y="105860"/>
                <a:ext cx="449318" cy="815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E359B-2EAA-4400-9E46-3DF7B5BC3D18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959378" y="1259569"/>
            <a:ext cx="4748" cy="11767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ADFCE2-4E24-490D-A80F-4DA219C518C1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530537" y="2576125"/>
            <a:ext cx="1299694" cy="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/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D76B69-B2E7-494A-A451-C1B68B0B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5" y="1429033"/>
                <a:ext cx="449318" cy="5818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7ACB614-521A-43B3-BE55-6B639E7F6666}"/>
              </a:ext>
            </a:extLst>
          </p:cNvPr>
          <p:cNvSpPr/>
          <p:nvPr/>
        </p:nvSpPr>
        <p:spPr>
          <a:xfrm>
            <a:off x="8041257" y="2715959"/>
            <a:ext cx="4150743" cy="415074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48F56F-A3C5-4232-A6D8-6E05B6C85C12}"/>
              </a:ext>
            </a:extLst>
          </p:cNvPr>
          <p:cNvSpPr/>
          <p:nvPr/>
        </p:nvSpPr>
        <p:spPr>
          <a:xfrm>
            <a:off x="10254605" y="3404491"/>
            <a:ext cx="1427479" cy="1427479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D19132-A7FF-4A93-A627-EC79FA5E9FAE}"/>
              </a:ext>
            </a:extLst>
          </p:cNvPr>
          <p:cNvCxnSpPr>
            <a:cxnSpLocks/>
            <a:stCxn id="33" idx="1"/>
            <a:endCxn id="24" idx="1"/>
          </p:cNvCxnSpPr>
          <p:nvPr/>
        </p:nvCxnSpPr>
        <p:spPr>
          <a:xfrm flipV="1">
            <a:off x="10207041" y="4175207"/>
            <a:ext cx="706747" cy="557887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DB4E1-BBE0-44F3-B7AF-9650DE0C4C3E}"/>
              </a:ext>
            </a:extLst>
          </p:cNvPr>
          <p:cNvCxnSpPr>
            <a:cxnSpLocks/>
            <a:stCxn id="18" idx="4"/>
            <a:endCxn id="33" idx="4"/>
          </p:cNvCxnSpPr>
          <p:nvPr/>
        </p:nvCxnSpPr>
        <p:spPr>
          <a:xfrm flipH="1" flipV="1">
            <a:off x="10112363" y="4971806"/>
            <a:ext cx="4266" cy="189489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A792AC-5CB9-4E5B-91FF-E50BE97E21BB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10540354" y="3553989"/>
            <a:ext cx="373434" cy="507266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535B4F6-5CA3-4521-8B1D-C7AE77952E39}"/>
              </a:ext>
            </a:extLst>
          </p:cNvPr>
          <p:cNvSpPr/>
          <p:nvPr/>
        </p:nvSpPr>
        <p:spPr>
          <a:xfrm flipV="1">
            <a:off x="10891190" y="4037655"/>
            <a:ext cx="154307" cy="16115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/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F3A2A7-244A-412F-BD5C-BB93A017A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930" y="5611477"/>
                <a:ext cx="4126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/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98152-E9C5-4C06-BF1C-A8B391AE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4581" y="4330722"/>
                <a:ext cx="256609" cy="369332"/>
              </a:xfrm>
              <a:prstGeom prst="rect">
                <a:avLst/>
              </a:prstGeom>
              <a:blipFill>
                <a:blip r:embed="rId8"/>
                <a:stretch>
                  <a:fillRect l="-28571" r="-2619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/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22E2E7-3274-471C-9582-E7F39F559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08" y="3467631"/>
                <a:ext cx="221535" cy="369332"/>
              </a:xfrm>
              <a:prstGeom prst="rect">
                <a:avLst/>
              </a:prstGeom>
              <a:blipFill>
                <a:blip r:embed="rId9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/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978A0F-8CF4-4113-BBC4-58478C31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57" y="3652297"/>
                <a:ext cx="681264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/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468A4C1-9571-473A-9AF2-AC4424C0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970" y="4113961"/>
                <a:ext cx="68126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1F270B-4A82-4003-AF3F-CA502D24AD3D}"/>
              </a:ext>
            </a:extLst>
          </p:cNvPr>
          <p:cNvCxnSpPr>
            <a:cxnSpLocks/>
          </p:cNvCxnSpPr>
          <p:nvPr/>
        </p:nvCxnSpPr>
        <p:spPr>
          <a:xfrm flipH="1">
            <a:off x="8502007" y="4700054"/>
            <a:ext cx="1752598" cy="1447631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5B3EF65-6996-4123-858E-0BF2078E102A}"/>
              </a:ext>
            </a:extLst>
          </p:cNvPr>
          <p:cNvSpPr/>
          <p:nvPr/>
        </p:nvSpPr>
        <p:spPr>
          <a:xfrm flipV="1">
            <a:off x="9152878" y="5450325"/>
            <a:ext cx="154307" cy="161152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C9CFCD-1A36-4DB1-A6D0-F5874F88FA07}"/>
              </a:ext>
            </a:extLst>
          </p:cNvPr>
          <p:cNvSpPr/>
          <p:nvPr/>
        </p:nvSpPr>
        <p:spPr>
          <a:xfrm flipH="1">
            <a:off x="9978468" y="469213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/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64BB92-3E62-4570-9F1F-FCB561FCD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7020">
                <a:off x="9096684" y="4775841"/>
                <a:ext cx="772712" cy="4308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58B174-1703-4485-81A1-30B098DC7652}"/>
              </a:ext>
            </a:extLst>
          </p:cNvPr>
          <p:cNvCxnSpPr>
            <a:cxnSpLocks/>
          </p:cNvCxnSpPr>
          <p:nvPr/>
        </p:nvCxnSpPr>
        <p:spPr>
          <a:xfrm flipV="1">
            <a:off x="9201369" y="-1769127"/>
            <a:ext cx="1512757" cy="2764802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8F7B28-FFFF-4632-90FE-E5178AD60108}"/>
              </a:ext>
            </a:extLst>
          </p:cNvPr>
          <p:cNvCxnSpPr>
            <a:cxnSpLocks/>
          </p:cNvCxnSpPr>
          <p:nvPr/>
        </p:nvCxnSpPr>
        <p:spPr>
          <a:xfrm flipH="1" flipV="1">
            <a:off x="10674236" y="-1769127"/>
            <a:ext cx="1621178" cy="2764804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633970-0F65-46A3-B45D-38E182C81557}"/>
              </a:ext>
            </a:extLst>
          </p:cNvPr>
          <p:cNvCxnSpPr>
            <a:cxnSpLocks/>
          </p:cNvCxnSpPr>
          <p:nvPr/>
        </p:nvCxnSpPr>
        <p:spPr>
          <a:xfrm flipH="1">
            <a:off x="9201369" y="961385"/>
            <a:ext cx="3094044" cy="1"/>
          </a:xfrm>
          <a:prstGeom prst="straightConnector1">
            <a:avLst/>
          </a:prstGeom>
          <a:ln w="1143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65AED2-9B91-4F7D-8014-A53EA0F9C6C5}"/>
              </a:ext>
            </a:extLst>
          </p:cNvPr>
          <p:cNvSpPr/>
          <p:nvPr/>
        </p:nvSpPr>
        <p:spPr>
          <a:xfrm flipH="1">
            <a:off x="9755275" y="-491267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ED951BF-0A36-4BFA-A459-9D097FD9491F}"/>
              </a:ext>
            </a:extLst>
          </p:cNvPr>
          <p:cNvSpPr/>
          <p:nvPr/>
        </p:nvSpPr>
        <p:spPr>
          <a:xfrm flipH="1">
            <a:off x="11302298" y="-491268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1D2498-874A-4169-86AD-063A49684A5D}"/>
              </a:ext>
            </a:extLst>
          </p:cNvPr>
          <p:cNvSpPr/>
          <p:nvPr/>
        </p:nvSpPr>
        <p:spPr>
          <a:xfrm flipH="1">
            <a:off x="10540341" y="855840"/>
            <a:ext cx="267790" cy="27966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/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88C5E2-317C-40DB-9A00-7A2A03E26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948" y="-332660"/>
                <a:ext cx="449318" cy="81522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/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ACF979-6D73-41A2-ADE0-AC60CACB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405" y="-1675638"/>
                <a:ext cx="449318" cy="8152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/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6E8586-CF9D-453C-A46B-E2458E87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638" y="-1626705"/>
                <a:ext cx="449318" cy="8152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/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62AD2D1-9A32-45D3-BF5D-D12D03E8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3" y="-332661"/>
                <a:ext cx="449318" cy="81522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/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281ACA6-D3D9-4517-9D7D-75389E18E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196" y="1101219"/>
                <a:ext cx="449318" cy="81522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/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AB3F3F3-1182-4198-B985-F6FB54155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0088" y="1040210"/>
                <a:ext cx="449318" cy="81522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4025E8-473E-4401-BCC3-92DDD8B42C05}"/>
              </a:ext>
            </a:extLst>
          </p:cNvPr>
          <p:cNvCxnSpPr>
            <a:cxnSpLocks/>
          </p:cNvCxnSpPr>
          <p:nvPr/>
        </p:nvCxnSpPr>
        <p:spPr>
          <a:xfrm flipH="1">
            <a:off x="10674236" y="-1630881"/>
            <a:ext cx="39890" cy="250756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04F169-CE52-400A-B58D-3D0740EA3D5F}"/>
              </a:ext>
            </a:extLst>
          </p:cNvPr>
          <p:cNvCxnSpPr>
            <a:cxnSpLocks/>
            <a:endCxn id="39" idx="6"/>
          </p:cNvCxnSpPr>
          <p:nvPr/>
        </p:nvCxnSpPr>
        <p:spPr>
          <a:xfrm flipV="1">
            <a:off x="9309474" y="-351433"/>
            <a:ext cx="1992824" cy="12950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3081D5-27A3-41BE-BC00-63F565501AC9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23065" y="-351432"/>
            <a:ext cx="2257933" cy="13128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E5AF903-CD70-4FD3-86BD-27F8F2069763}"/>
              </a:ext>
            </a:extLst>
          </p:cNvPr>
          <p:cNvSpPr/>
          <p:nvPr/>
        </p:nvSpPr>
        <p:spPr>
          <a:xfrm flipH="1">
            <a:off x="10604809" y="-48659"/>
            <a:ext cx="166414" cy="1737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/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ad>
                            <m:radPr>
                              <m:deg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5F354D-E994-4D1F-A7AD-AD28A8FE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2358" y="301460"/>
                <a:ext cx="449318" cy="449290"/>
              </a:xfrm>
              <a:prstGeom prst="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EE487265-E848-4442-80B3-3F3F42CDB5C2}"/>
              </a:ext>
            </a:extLst>
          </p:cNvPr>
          <p:cNvSpPr/>
          <p:nvPr/>
        </p:nvSpPr>
        <p:spPr>
          <a:xfrm flipH="1">
            <a:off x="839304" y="5407803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F975D-4B9D-4CAA-9902-EAE1C48BD02A}"/>
              </a:ext>
            </a:extLst>
          </p:cNvPr>
          <p:cNvSpPr/>
          <p:nvPr/>
        </p:nvSpPr>
        <p:spPr>
          <a:xfrm flipH="1">
            <a:off x="4355695" y="610196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B8A740F-B2FA-4908-8780-29091B05839B}"/>
              </a:ext>
            </a:extLst>
          </p:cNvPr>
          <p:cNvCxnSpPr>
            <a:cxnSpLocks/>
            <a:endCxn id="53" idx="6"/>
          </p:cNvCxnSpPr>
          <p:nvPr/>
        </p:nvCxnSpPr>
        <p:spPr>
          <a:xfrm>
            <a:off x="1533466" y="5846324"/>
            <a:ext cx="2822229" cy="602722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F14EA5-5EB4-49BD-AD9B-5F065A68CCA4}"/>
              </a:ext>
            </a:extLst>
          </p:cNvPr>
          <p:cNvCxnSpPr>
            <a:cxnSpLocks/>
          </p:cNvCxnSpPr>
          <p:nvPr/>
        </p:nvCxnSpPr>
        <p:spPr>
          <a:xfrm flipV="1">
            <a:off x="4835530" y="5407803"/>
            <a:ext cx="342900" cy="73988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985F68-EC9F-4DA1-A544-1369892B05D1}"/>
              </a:ext>
            </a:extLst>
          </p:cNvPr>
          <p:cNvCxnSpPr>
            <a:cxnSpLocks/>
          </p:cNvCxnSpPr>
          <p:nvPr/>
        </p:nvCxnSpPr>
        <p:spPr>
          <a:xfrm>
            <a:off x="1533466" y="5823464"/>
            <a:ext cx="1039314" cy="255641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/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9AA434-E188-4457-ACE6-C621DB1A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90" y="5463516"/>
                <a:ext cx="358303" cy="41408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/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5BA18D-B8F8-49FF-AEC6-FF8D92662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83" y="5268857"/>
                <a:ext cx="244682" cy="369332"/>
              </a:xfrm>
              <a:prstGeom prst="rect">
                <a:avLst/>
              </a:prstGeom>
              <a:blipFill>
                <a:blip r:embed="rId21"/>
                <a:stretch>
                  <a:fillRect l="-25000" t="-36066" r="-97500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1DDB4E-B839-4250-A2F8-B881405FD3EC}"/>
              </a:ext>
            </a:extLst>
          </p:cNvPr>
          <p:cNvCxnSpPr>
            <a:cxnSpLocks/>
            <a:stCxn id="53" idx="6"/>
          </p:cNvCxnSpPr>
          <p:nvPr/>
        </p:nvCxnSpPr>
        <p:spPr>
          <a:xfrm flipH="1" flipV="1">
            <a:off x="3220090" y="6219871"/>
            <a:ext cx="1135605" cy="229175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/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85BE3FF-5DB6-4A33-AA87-9FDC2B4E2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72" y="5753818"/>
                <a:ext cx="365420" cy="4140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/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2B6E09-C0FF-4650-B96D-678B3E3C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9" y="5960862"/>
                <a:ext cx="694549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/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0BC29F-1BFA-410E-885C-8CA91D79A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892" y="6554855"/>
                <a:ext cx="70525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712FEF-D178-4922-9D45-DE4EFAFC5F20}"/>
              </a:ext>
            </a:extLst>
          </p:cNvPr>
          <p:cNvCxnSpPr>
            <a:cxnSpLocks/>
          </p:cNvCxnSpPr>
          <p:nvPr/>
        </p:nvCxnSpPr>
        <p:spPr>
          <a:xfrm flipV="1">
            <a:off x="2643322" y="1219200"/>
            <a:ext cx="1642012" cy="344284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6F4C1F-5E13-4A11-A466-9E65475E270C}"/>
              </a:ext>
            </a:extLst>
          </p:cNvPr>
          <p:cNvCxnSpPr>
            <a:cxnSpLocks/>
          </p:cNvCxnSpPr>
          <p:nvPr/>
        </p:nvCxnSpPr>
        <p:spPr>
          <a:xfrm flipH="1" flipV="1">
            <a:off x="4285335" y="1240396"/>
            <a:ext cx="1897698" cy="1548492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7A489D-03CD-4627-825E-DAB87B2B7278}"/>
              </a:ext>
            </a:extLst>
          </p:cNvPr>
          <p:cNvCxnSpPr>
            <a:cxnSpLocks/>
          </p:cNvCxnSpPr>
          <p:nvPr/>
        </p:nvCxnSpPr>
        <p:spPr>
          <a:xfrm flipV="1">
            <a:off x="2643322" y="2798065"/>
            <a:ext cx="3539711" cy="185480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/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3DB0F-03B2-4E0B-A5CF-FE08BD17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139" y="2296445"/>
                <a:ext cx="72775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/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6F249A-7FBA-470A-BACC-FEC0393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933" y="1421402"/>
                <a:ext cx="727754" cy="536557"/>
              </a:xfrm>
              <a:prstGeom prst="rect">
                <a:avLst/>
              </a:prstGeom>
              <a:blipFill>
                <a:blip r:embed="rId3"/>
                <a:stretch>
                  <a:fillRect l="-833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/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8860C-C995-411E-89A1-6E73298E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30" y="3875310"/>
                <a:ext cx="72775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44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D07329-9B6A-448C-87A2-28ECBB60648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425003" y="1365813"/>
            <a:ext cx="1132406" cy="107736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B3228A-E040-416F-98A5-010315FE0C7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202430" y="1329690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3ADF8CD-7697-494F-8F8C-2CE76C1A0632}"/>
              </a:ext>
            </a:extLst>
          </p:cNvPr>
          <p:cNvSpPr/>
          <p:nvPr/>
        </p:nvSpPr>
        <p:spPr>
          <a:xfrm flipH="1">
            <a:off x="3541798" y="889015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A23CDD-DFD1-451C-9A77-F724005B5066}"/>
              </a:ext>
            </a:extLst>
          </p:cNvPr>
          <p:cNvCxnSpPr>
            <a:cxnSpLocks/>
          </p:cNvCxnSpPr>
          <p:nvPr/>
        </p:nvCxnSpPr>
        <p:spPr>
          <a:xfrm flipH="1" flipV="1">
            <a:off x="2425003" y="3269646"/>
            <a:ext cx="98726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8B5668-D722-4AC7-8DB7-688D7186F813}"/>
              </a:ext>
            </a:extLst>
          </p:cNvPr>
          <p:cNvCxnSpPr>
            <a:cxnSpLocks/>
          </p:cNvCxnSpPr>
          <p:nvPr/>
        </p:nvCxnSpPr>
        <p:spPr>
          <a:xfrm flipV="1">
            <a:off x="4064010" y="3269646"/>
            <a:ext cx="1072498" cy="107321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9CFBEDB-5703-4157-98E2-F6C6FAAED451}"/>
              </a:ext>
            </a:extLst>
          </p:cNvPr>
          <p:cNvSpPr/>
          <p:nvPr/>
        </p:nvSpPr>
        <p:spPr>
          <a:xfrm flipH="1">
            <a:off x="3423038" y="3995781"/>
            <a:ext cx="694162" cy="69416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BBF5E-D79C-4DAE-86EC-90A60374E6C5}"/>
              </a:ext>
            </a:extLst>
          </p:cNvPr>
          <p:cNvSpPr/>
          <p:nvPr/>
        </p:nvSpPr>
        <p:spPr>
          <a:xfrm flipH="1">
            <a:off x="4998087" y="2402906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B02B08-6FB5-4F78-86C5-52BE2659BB7A}"/>
              </a:ext>
            </a:extLst>
          </p:cNvPr>
          <p:cNvSpPr/>
          <p:nvPr/>
        </p:nvSpPr>
        <p:spPr>
          <a:xfrm flipH="1">
            <a:off x="2233392" y="2443178"/>
            <a:ext cx="383222" cy="86674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0B35E41A-FDB1-4057-9A55-DC96A1D1CCB1}"/>
              </a:ext>
            </a:extLst>
          </p:cNvPr>
          <p:cNvSpPr/>
          <p:nvPr/>
        </p:nvSpPr>
        <p:spPr>
          <a:xfrm rot="224769">
            <a:off x="2598660" y="2736129"/>
            <a:ext cx="2457609" cy="514292"/>
          </a:xfrm>
          <a:prstGeom prst="flowChartMagneticDrum">
            <a:avLst/>
          </a:prstGeom>
          <a:blipFill dpi="0" rotWithShape="1">
            <a:blip r:embed="rId2"/>
            <a:srcRect/>
            <a:stretch>
              <a:fillRect l="-3951" t="10000" r="-14243" b="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FFD1F0-15DA-471E-A95D-1C5A152924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770119" y="2993275"/>
            <a:ext cx="0" cy="10025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/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805E1-5429-4DA2-8217-A2A0F946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24" y="3643943"/>
                <a:ext cx="3193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/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36694-61BA-4547-BA42-66768D5F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81" y="3695111"/>
                <a:ext cx="31938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/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32DA8D-09DD-4CD1-9CEF-6D93DA34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58" y="3396453"/>
                <a:ext cx="2866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/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4D4A66-9820-454B-93CB-98E298E97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20" y="2394224"/>
                <a:ext cx="90877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49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3679453" y="1689100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3298015" y="510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382" y="515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2" y="138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3693971" y="2424700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4940611" y="362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5024704" y="412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34" y="417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4100362" y="511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503" y="515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3693971" y="375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331" y="308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71" y="288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3674721" y="293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56" y="225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5810332" y="239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877" y="507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68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294925-7ACB-B33D-5DF8-A08D2B8F4186}"/>
              </a:ext>
            </a:extLst>
          </p:cNvPr>
          <p:cNvCxnSpPr>
            <a:cxnSpLocks/>
          </p:cNvCxnSpPr>
          <p:nvPr/>
        </p:nvCxnSpPr>
        <p:spPr>
          <a:xfrm>
            <a:off x="4140485" y="3429000"/>
            <a:ext cx="4202131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7525B50-535A-F5EF-35EA-E8F62D5C4830}"/>
              </a:ext>
            </a:extLst>
          </p:cNvPr>
          <p:cNvSpPr/>
          <p:nvPr/>
        </p:nvSpPr>
        <p:spPr>
          <a:xfrm flipH="1">
            <a:off x="4933919" y="333812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992C18-0768-FEA1-9B10-570569E1DF29}"/>
              </a:ext>
            </a:extLst>
          </p:cNvPr>
          <p:cNvCxnSpPr>
            <a:cxnSpLocks/>
          </p:cNvCxnSpPr>
          <p:nvPr/>
        </p:nvCxnSpPr>
        <p:spPr>
          <a:xfrm>
            <a:off x="5107957" y="3429000"/>
            <a:ext cx="861326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/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F2F1C-D8D0-CEA0-ADF0-A2D2532F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57" y="2936557"/>
                <a:ext cx="111337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7223105-A520-BE70-6136-FD760779CED9}"/>
              </a:ext>
            </a:extLst>
          </p:cNvPr>
          <p:cNvSpPr/>
          <p:nvPr/>
        </p:nvSpPr>
        <p:spPr>
          <a:xfrm flipH="1">
            <a:off x="6825751" y="3244673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7DF5E-9BC0-15D4-32F3-4E2CF119EDF0}"/>
              </a:ext>
            </a:extLst>
          </p:cNvPr>
          <p:cNvCxnSpPr>
            <a:cxnSpLocks/>
          </p:cNvCxnSpPr>
          <p:nvPr/>
        </p:nvCxnSpPr>
        <p:spPr>
          <a:xfrm flipV="1">
            <a:off x="6999789" y="2849281"/>
            <a:ext cx="861326" cy="45268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/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C6C139-4BED-21B2-ADEF-0853C63E1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89" y="2500707"/>
                <a:ext cx="111337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C3339D5-4F32-D5B2-BD95-E879CC38D336}"/>
              </a:ext>
            </a:extLst>
          </p:cNvPr>
          <p:cNvSpPr/>
          <p:nvPr/>
        </p:nvSpPr>
        <p:spPr>
          <a:xfrm flipH="1">
            <a:off x="6834118" y="3445654"/>
            <a:ext cx="174038" cy="181758"/>
          </a:xfrm>
          <a:prstGeom prst="ellipse">
            <a:avLst/>
          </a:prstGeom>
          <a:solidFill>
            <a:srgbClr val="0070C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104755-4F3D-7036-9F33-1DEF7FE58E6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982669" y="3600794"/>
            <a:ext cx="946364" cy="444156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/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56B190-E816-4161-1DB5-EBDEDA1D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32" y="3927846"/>
                <a:ext cx="111337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/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D9854A-2373-FF73-4D4B-49AB6F9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116" y="3372376"/>
                <a:ext cx="23612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C1547B0A-6AEA-80E5-496F-11562344371B}"/>
              </a:ext>
            </a:extLst>
          </p:cNvPr>
          <p:cNvSpPr/>
          <p:nvPr/>
        </p:nvSpPr>
        <p:spPr>
          <a:xfrm rot="1671062">
            <a:off x="6921990" y="3202380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EC42E57-D408-5848-3409-BA750E8A2DC1}"/>
              </a:ext>
            </a:extLst>
          </p:cNvPr>
          <p:cNvSpPr/>
          <p:nvPr/>
        </p:nvSpPr>
        <p:spPr>
          <a:xfrm rot="2871099">
            <a:off x="6851385" y="3367794"/>
            <a:ext cx="261726" cy="283275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2BAAA70E-A84E-4C3E-B5E0-BC9B43217454}"/>
              </a:ext>
            </a:extLst>
          </p:cNvPr>
          <p:cNvSpPr/>
          <p:nvPr/>
        </p:nvSpPr>
        <p:spPr>
          <a:xfrm rot="2871099">
            <a:off x="6827945" y="3336205"/>
            <a:ext cx="338761" cy="366653"/>
          </a:xfrm>
          <a:prstGeom prst="arc">
            <a:avLst>
              <a:gd name="adj1" fmla="val 17083092"/>
              <a:gd name="adj2" fmla="val 60526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/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00113-7BE0-C657-ADB5-E01614EE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4" y="30584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48718" t="-1724" r="-41026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7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ipe&#10;&#10;Description automatically generated">
            <a:extLst>
              <a:ext uri="{FF2B5EF4-FFF2-40B4-BE49-F238E27FC236}">
                <a16:creationId xmlns:a16="http://schemas.microsoft.com/office/drawing/2014/main" id="{242E7A62-4175-B6DD-600E-F61492BA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r="10729"/>
          <a:stretch/>
        </p:blipFill>
        <p:spPr>
          <a:xfrm>
            <a:off x="1308100" y="685800"/>
            <a:ext cx="95758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9719D1-8CBC-853B-E938-2C2308AFABEA}"/>
              </a:ext>
            </a:extLst>
          </p:cNvPr>
          <p:cNvSpPr/>
          <p:nvPr/>
        </p:nvSpPr>
        <p:spPr>
          <a:xfrm>
            <a:off x="1308100" y="2147770"/>
            <a:ext cx="3383642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Fuel injection holes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C38C11-47B1-675D-3122-E360BCF714A8}"/>
              </a:ext>
            </a:extLst>
          </p:cNvPr>
          <p:cNvSpPr/>
          <p:nvPr/>
        </p:nvSpPr>
        <p:spPr>
          <a:xfrm>
            <a:off x="9093201" y="1436233"/>
            <a:ext cx="1790700" cy="10156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Air inlet openings</a:t>
            </a:r>
          </a:p>
        </p:txBody>
      </p:sp>
    </p:spTree>
    <p:extLst>
      <p:ext uri="{BB962C8B-B14F-4D97-AF65-F5344CB8AC3E}">
        <p14:creationId xmlns:p14="http://schemas.microsoft.com/office/powerpoint/2010/main" val="395609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6244DD-3BC3-88D1-93C9-5D01AC0DDE08}"/>
              </a:ext>
            </a:extLst>
          </p:cNvPr>
          <p:cNvCxnSpPr>
            <a:cxnSpLocks/>
          </p:cNvCxnSpPr>
          <p:nvPr/>
        </p:nvCxnSpPr>
        <p:spPr>
          <a:xfrm flipV="1">
            <a:off x="217651" y="2435516"/>
            <a:ext cx="0" cy="3663736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1D09F6-4647-9BC6-6BDE-776ECC440CD2}"/>
              </a:ext>
            </a:extLst>
          </p:cNvPr>
          <p:cNvCxnSpPr>
            <a:cxnSpLocks/>
          </p:cNvCxnSpPr>
          <p:nvPr/>
        </p:nvCxnSpPr>
        <p:spPr>
          <a:xfrm flipH="1">
            <a:off x="890095" y="6372422"/>
            <a:ext cx="471568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/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049439-3A81-1A8C-C13C-89FF4F2F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62" y="6423259"/>
                <a:ext cx="4493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/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213D0C-5EA8-CC2F-43B4-36C56131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52" y="2652419"/>
                <a:ext cx="4493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04C17F5-7E65-8E07-F2DD-FB939918AB0D}"/>
              </a:ext>
            </a:extLst>
          </p:cNvPr>
          <p:cNvSpPr/>
          <p:nvPr/>
        </p:nvSpPr>
        <p:spPr>
          <a:xfrm>
            <a:off x="7231298" y="1411112"/>
            <a:ext cx="2669630" cy="2669630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29246F-B136-4941-BCFB-A3C5C90FB4FD}"/>
              </a:ext>
            </a:extLst>
          </p:cNvPr>
          <p:cNvSpPr/>
          <p:nvPr/>
        </p:nvSpPr>
        <p:spPr>
          <a:xfrm flipH="1">
            <a:off x="2532691" y="4894761"/>
            <a:ext cx="174038" cy="18175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E9A2-153F-C1D4-2007-CD55DA28887F}"/>
              </a:ext>
            </a:extLst>
          </p:cNvPr>
          <p:cNvCxnSpPr>
            <a:cxnSpLocks/>
          </p:cNvCxnSpPr>
          <p:nvPr/>
        </p:nvCxnSpPr>
        <p:spPr>
          <a:xfrm flipV="1">
            <a:off x="2616784" y="5399238"/>
            <a:ext cx="0" cy="973184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/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CD4AC0-AD4E-98D3-798B-9D124651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14" y="5444259"/>
                <a:ext cx="1113373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AC5397-8D6E-3E7F-68ED-D8EF5F718CB5}"/>
              </a:ext>
            </a:extLst>
          </p:cNvPr>
          <p:cNvCxnSpPr>
            <a:cxnSpLocks/>
          </p:cNvCxnSpPr>
          <p:nvPr/>
        </p:nvCxnSpPr>
        <p:spPr>
          <a:xfrm flipH="1">
            <a:off x="1692442" y="6383580"/>
            <a:ext cx="92842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/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AF5EE-4DD6-DC47-32D7-56D70980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6423259"/>
                <a:ext cx="1113373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06068-4AAC-64A1-C1D7-9A9BEFBAFBCE}"/>
              </a:ext>
            </a:extLst>
          </p:cNvPr>
          <p:cNvCxnSpPr>
            <a:cxnSpLocks/>
          </p:cNvCxnSpPr>
          <p:nvPr/>
        </p:nvCxnSpPr>
        <p:spPr>
          <a:xfrm>
            <a:off x="1286051" y="5029515"/>
            <a:ext cx="945114" cy="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/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11357B-78F2-85AA-BA79-D7976C96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11" y="4357253"/>
                <a:ext cx="1113373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/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7B2096-011D-3440-FD0F-E78E79466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1" y="4154869"/>
                <a:ext cx="1113373" cy="527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1CC231-45F5-F432-950E-8825DD819025}"/>
              </a:ext>
            </a:extLst>
          </p:cNvPr>
          <p:cNvCxnSpPr>
            <a:cxnSpLocks/>
          </p:cNvCxnSpPr>
          <p:nvPr/>
        </p:nvCxnSpPr>
        <p:spPr>
          <a:xfrm flipV="1">
            <a:off x="1266801" y="4205705"/>
            <a:ext cx="0" cy="823810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/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67517-FADE-1487-681F-D25F5F781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36" y="3522853"/>
                <a:ext cx="267203" cy="369332"/>
              </a:xfrm>
              <a:prstGeom prst="rect">
                <a:avLst/>
              </a:prstGeom>
              <a:blipFill>
                <a:blip r:embed="rId8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8">
            <a:extLst>
              <a:ext uri="{FF2B5EF4-FFF2-40B4-BE49-F238E27FC236}">
                <a16:creationId xmlns:a16="http://schemas.microsoft.com/office/drawing/2014/main" id="{94C15AA5-3273-089C-24AF-4C61DB1C748F}"/>
              </a:ext>
            </a:extLst>
          </p:cNvPr>
          <p:cNvSpPr/>
          <p:nvPr/>
        </p:nvSpPr>
        <p:spPr>
          <a:xfrm rot="20492297">
            <a:off x="3402412" y="3666719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/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B178C77-CFBE-D5E9-3068-8F81634A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7" y="6345837"/>
                <a:ext cx="44931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F23BB93-19CE-9DCA-D87C-BE5A6969CC46}"/>
              </a:ext>
            </a:extLst>
          </p:cNvPr>
          <p:cNvSpPr/>
          <p:nvPr/>
        </p:nvSpPr>
        <p:spPr>
          <a:xfrm>
            <a:off x="6656996" y="1086802"/>
            <a:ext cx="982611" cy="3309287"/>
          </a:xfrm>
          <a:prstGeom prst="rect">
            <a:avLst/>
          </a:prstGeom>
          <a:solidFill>
            <a:schemeClr val="accent1">
              <a:alpha val="27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9336BD-B90C-DCC2-F690-F4A46A3FA334}"/>
              </a:ext>
            </a:extLst>
          </p:cNvPr>
          <p:cNvCxnSpPr>
            <a:cxnSpLocks/>
          </p:cNvCxnSpPr>
          <p:nvPr/>
        </p:nvCxnSpPr>
        <p:spPr>
          <a:xfrm flipH="1" flipV="1">
            <a:off x="7624557" y="1765300"/>
            <a:ext cx="941556" cy="99871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9EDF9-8479-0388-5135-4D651F3DBB27}"/>
              </a:ext>
            </a:extLst>
          </p:cNvPr>
          <p:cNvCxnSpPr>
            <a:cxnSpLocks/>
          </p:cNvCxnSpPr>
          <p:nvPr/>
        </p:nvCxnSpPr>
        <p:spPr>
          <a:xfrm flipH="1">
            <a:off x="7624557" y="2745927"/>
            <a:ext cx="941556" cy="9615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157B224-C88B-092E-A161-7A7C9920A7F0}"/>
              </a:ext>
            </a:extLst>
          </p:cNvPr>
          <p:cNvSpPr/>
          <p:nvPr/>
        </p:nvSpPr>
        <p:spPr>
          <a:xfrm flipH="1">
            <a:off x="8504265" y="2681336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/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296291-0C7A-4DB3-A640-53008D77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60" y="2395423"/>
                <a:ext cx="267203" cy="369332"/>
              </a:xfrm>
              <a:prstGeom prst="rect">
                <a:avLst/>
              </a:prstGeom>
              <a:blipFill>
                <a:blip r:embed="rId10"/>
                <a:stretch>
                  <a:fillRect l="-31818" r="-3863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/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47641-408C-1D19-0C73-DB76FD27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335" y="1938692"/>
                <a:ext cx="267203" cy="369332"/>
              </a:xfrm>
              <a:prstGeom prst="rect">
                <a:avLst/>
              </a:prstGeom>
              <a:blipFill>
                <a:blip r:embed="rId11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/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F0B6FB-8227-E0D9-98E1-E7924D354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38" y="3153521"/>
                <a:ext cx="267203" cy="369332"/>
              </a:xfrm>
              <a:prstGeom prst="rect">
                <a:avLst/>
              </a:prstGeom>
              <a:blipFill>
                <a:blip r:embed="rId12"/>
                <a:stretch>
                  <a:fillRect l="-29545" r="-363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/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E4B326-749A-DA9D-D278-A7C1EE0F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06" y="2415438"/>
                <a:ext cx="267203" cy="307777"/>
              </a:xfrm>
              <a:prstGeom prst="rect">
                <a:avLst/>
              </a:prstGeom>
              <a:blipFill>
                <a:blip r:embed="rId13"/>
                <a:stretch>
                  <a:fillRect l="-13953" r="-232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06C866-4A3A-F511-C575-7C37739CF13E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639607" y="2725456"/>
            <a:ext cx="878018" cy="1599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/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D24098-81F7-0093-9B10-9FF5DB79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04" y="2123358"/>
                <a:ext cx="267203" cy="338554"/>
              </a:xfrm>
              <a:prstGeom prst="rect">
                <a:avLst/>
              </a:prstGeom>
              <a:blipFill>
                <a:blip r:embed="rId14"/>
                <a:stretch>
                  <a:fillRect l="-4545" r="-909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67FFC5-FC4C-C402-5FE6-21F5795B8651}"/>
              </a:ext>
            </a:extLst>
          </p:cNvPr>
          <p:cNvCxnSpPr>
            <a:cxnSpLocks/>
          </p:cNvCxnSpPr>
          <p:nvPr/>
        </p:nvCxnSpPr>
        <p:spPr>
          <a:xfrm flipV="1">
            <a:off x="7225499" y="1411112"/>
            <a:ext cx="0" cy="14370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1AEA2-116C-3EC4-8567-5540901AFEDB}"/>
              </a:ext>
            </a:extLst>
          </p:cNvPr>
          <p:cNvCxnSpPr>
            <a:cxnSpLocks/>
          </p:cNvCxnSpPr>
          <p:nvPr/>
        </p:nvCxnSpPr>
        <p:spPr>
          <a:xfrm flipH="1">
            <a:off x="7224078" y="1627031"/>
            <a:ext cx="375655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/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2A49970-5A4C-C530-0412-F74198BB5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73" y="1289114"/>
                <a:ext cx="267203" cy="307777"/>
              </a:xfrm>
              <a:prstGeom prst="rect">
                <a:avLst/>
              </a:prstGeom>
              <a:blipFill>
                <a:blip r:embed="rId15"/>
                <a:stretch>
                  <a:fillRect l="-4545" r="-6818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42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270C17-C4C9-34D4-F8FD-3646380B499C}"/>
              </a:ext>
            </a:extLst>
          </p:cNvPr>
          <p:cNvCxnSpPr>
            <a:cxnSpLocks/>
          </p:cNvCxnSpPr>
          <p:nvPr/>
        </p:nvCxnSpPr>
        <p:spPr>
          <a:xfrm>
            <a:off x="3622325" y="267716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40FE7F-A73B-F046-C96F-A0C86B48113E}"/>
              </a:ext>
            </a:extLst>
          </p:cNvPr>
          <p:cNvCxnSpPr>
            <a:cxnSpLocks/>
          </p:cNvCxnSpPr>
          <p:nvPr/>
        </p:nvCxnSpPr>
        <p:spPr>
          <a:xfrm>
            <a:off x="3622325" y="3127510"/>
            <a:ext cx="1610075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25AC5-1D66-57CE-190C-644422680FA2}"/>
              </a:ext>
            </a:extLst>
          </p:cNvPr>
          <p:cNvCxnSpPr>
            <a:cxnSpLocks/>
          </p:cNvCxnSpPr>
          <p:nvPr/>
        </p:nvCxnSpPr>
        <p:spPr>
          <a:xfrm flipV="1">
            <a:off x="4451537" y="2324098"/>
            <a:ext cx="0" cy="35306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4971E4-2C75-67D3-BB81-1BE46AE0BDF2}"/>
              </a:ext>
            </a:extLst>
          </p:cNvPr>
          <p:cNvCxnSpPr>
            <a:cxnSpLocks/>
          </p:cNvCxnSpPr>
          <p:nvPr/>
        </p:nvCxnSpPr>
        <p:spPr>
          <a:xfrm flipV="1">
            <a:off x="4459597" y="3127510"/>
            <a:ext cx="0" cy="26815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1B18EA7-7774-0742-E952-6C565A8AE145}"/>
              </a:ext>
            </a:extLst>
          </p:cNvPr>
          <p:cNvSpPr/>
          <p:nvPr/>
        </p:nvSpPr>
        <p:spPr>
          <a:xfrm flipH="1">
            <a:off x="4397749" y="3395663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0E7969-FC1F-E032-CF18-4C42E151A4B8}"/>
              </a:ext>
            </a:extLst>
          </p:cNvPr>
          <p:cNvSpPr/>
          <p:nvPr/>
        </p:nvSpPr>
        <p:spPr>
          <a:xfrm flipH="1">
            <a:off x="4397749" y="2211750"/>
            <a:ext cx="107576" cy="112348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0A1D829-D6B6-EA5E-1F7C-01BCF7AF492C}"/>
              </a:ext>
            </a:extLst>
          </p:cNvPr>
          <p:cNvSpPr/>
          <p:nvPr/>
        </p:nvSpPr>
        <p:spPr>
          <a:xfrm rot="10800000" flipH="1">
            <a:off x="4015785" y="1349361"/>
            <a:ext cx="1873588" cy="1547784"/>
          </a:xfrm>
          <a:prstGeom prst="arc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4610C85-553E-CBAF-D8FC-1345FDCDC185}"/>
              </a:ext>
            </a:extLst>
          </p:cNvPr>
          <p:cNvSpPr/>
          <p:nvPr/>
        </p:nvSpPr>
        <p:spPr>
          <a:xfrm rot="10800000" flipH="1" flipV="1">
            <a:off x="4015785" y="2905798"/>
            <a:ext cx="1873588" cy="1547784"/>
          </a:xfrm>
          <a:prstGeom prst="arc">
            <a:avLst>
              <a:gd name="adj1" fmla="val 16200000"/>
              <a:gd name="adj2" fmla="val 20043165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64BFB-358B-C90F-C477-02B2F031F901}"/>
              </a:ext>
            </a:extLst>
          </p:cNvPr>
          <p:cNvCxnSpPr>
            <a:cxnSpLocks/>
          </p:cNvCxnSpPr>
          <p:nvPr/>
        </p:nvCxnSpPr>
        <p:spPr>
          <a:xfrm>
            <a:off x="3513137" y="2905798"/>
            <a:ext cx="2417763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2AB4E69-A97A-8D0F-E601-35AC39DC89E0}"/>
              </a:ext>
            </a:extLst>
          </p:cNvPr>
          <p:cNvSpPr/>
          <p:nvPr/>
        </p:nvSpPr>
        <p:spPr>
          <a:xfrm flipH="1">
            <a:off x="3764867" y="2832555"/>
            <a:ext cx="123695" cy="12918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57703-1C23-724D-6D4C-2156CDEA5E47}"/>
              </a:ext>
            </a:extLst>
          </p:cNvPr>
          <p:cNvCxnSpPr>
            <a:cxnSpLocks/>
          </p:cNvCxnSpPr>
          <p:nvPr/>
        </p:nvCxnSpPr>
        <p:spPr>
          <a:xfrm>
            <a:off x="3888562" y="2905798"/>
            <a:ext cx="347903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/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09F926-8DE2-8BA6-E736-A2775EE84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35" y="2677158"/>
                <a:ext cx="287996" cy="215444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CC2BFD-B085-3DD3-696E-1ECBEF3FD9A5}"/>
              </a:ext>
            </a:extLst>
          </p:cNvPr>
          <p:cNvCxnSpPr>
            <a:cxnSpLocks/>
          </p:cNvCxnSpPr>
          <p:nvPr/>
        </p:nvCxnSpPr>
        <p:spPr>
          <a:xfrm flipV="1">
            <a:off x="4459597" y="2774950"/>
            <a:ext cx="0" cy="33936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/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56EB26-3226-D17E-956F-F50980F7D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10" y="2685166"/>
                <a:ext cx="618289" cy="207108"/>
              </a:xfrm>
              <a:prstGeom prst="rect">
                <a:avLst/>
              </a:prstGeom>
              <a:blipFill>
                <a:blip r:embed="rId3"/>
                <a:stretch>
                  <a:fillRect t="-2647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>
            <a:extLst>
              <a:ext uri="{FF2B5EF4-FFF2-40B4-BE49-F238E27FC236}">
                <a16:creationId xmlns:a16="http://schemas.microsoft.com/office/drawing/2014/main" id="{099A771F-51EF-EC06-F078-F782E123C32D}"/>
              </a:ext>
            </a:extLst>
          </p:cNvPr>
          <p:cNvSpPr/>
          <p:nvPr/>
        </p:nvSpPr>
        <p:spPr>
          <a:xfrm rot="1671062">
            <a:off x="5224722" y="2688650"/>
            <a:ext cx="261726" cy="283275"/>
          </a:xfrm>
          <a:prstGeom prst="arc">
            <a:avLst>
              <a:gd name="adj1" fmla="val 18149290"/>
              <a:gd name="adj2" fmla="val 45765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/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92E531-420E-0948-B79A-E38927DB4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877" y="2689352"/>
                <a:ext cx="197989" cy="230832"/>
              </a:xfrm>
              <a:prstGeom prst="rect">
                <a:avLst/>
              </a:prstGeom>
              <a:blipFill>
                <a:blip r:embed="rId4"/>
                <a:stretch>
                  <a:fillRect l="-12500" r="-937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/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EEE4F-82D0-3F95-7A5D-72B3BDE3F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55" y="2636614"/>
                <a:ext cx="287996" cy="184666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25A690-C1AA-9367-BF2B-EC2B5A8D0559}"/>
              </a:ext>
            </a:extLst>
          </p:cNvPr>
          <p:cNvCxnSpPr>
            <a:cxnSpLocks/>
          </p:cNvCxnSpPr>
          <p:nvPr/>
        </p:nvCxnSpPr>
        <p:spPr>
          <a:xfrm flipV="1">
            <a:off x="5633271" y="2645562"/>
            <a:ext cx="256102" cy="436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518D23-240C-36BE-EE5F-13A598B90114}"/>
              </a:ext>
            </a:extLst>
          </p:cNvPr>
          <p:cNvCxnSpPr>
            <a:cxnSpLocks/>
          </p:cNvCxnSpPr>
          <p:nvPr/>
        </p:nvCxnSpPr>
        <p:spPr>
          <a:xfrm flipV="1">
            <a:off x="5889373" y="2324098"/>
            <a:ext cx="0" cy="32146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/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79D3C9-39EA-B7FC-FD24-8B29AF67A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98" y="2357510"/>
                <a:ext cx="287996" cy="199285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982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7048835-EE08-E8ED-D18C-47498264B9FB}"/>
              </a:ext>
            </a:extLst>
          </p:cNvPr>
          <p:cNvCxnSpPr>
            <a:cxnSpLocks/>
          </p:cNvCxnSpPr>
          <p:nvPr/>
        </p:nvCxnSpPr>
        <p:spPr>
          <a:xfrm flipH="1" flipV="1">
            <a:off x="4197537" y="17094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A02145F-2927-E05E-B373-F06E65D8B84B}"/>
              </a:ext>
            </a:extLst>
          </p:cNvPr>
          <p:cNvSpPr/>
          <p:nvPr/>
        </p:nvSpPr>
        <p:spPr>
          <a:xfrm flipH="1">
            <a:off x="4108824" y="16167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267365-E409-A947-3862-F464ACB281F5}"/>
              </a:ext>
            </a:extLst>
          </p:cNvPr>
          <p:cNvSpPr/>
          <p:nvPr/>
        </p:nvSpPr>
        <p:spPr>
          <a:xfrm flipH="1">
            <a:off x="4894792" y="33363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8AE12F-AB1A-B2EE-4E87-0A5A3AA3C735}"/>
              </a:ext>
            </a:extLst>
          </p:cNvPr>
          <p:cNvSpPr/>
          <p:nvPr/>
        </p:nvSpPr>
        <p:spPr>
          <a:xfrm flipH="1">
            <a:off x="4610193" y="26823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/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3F48D-B422-557F-091F-2A469666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025355" y="2233100"/>
                <a:ext cx="287996" cy="276999"/>
              </a:xfrm>
              <a:prstGeom prst="rect">
                <a:avLst/>
              </a:prstGeom>
              <a:blipFill>
                <a:blip r:embed="rId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7D3028-4E47-BE9F-455C-DCFE054515EB}"/>
              </a:ext>
            </a:extLst>
          </p:cNvPr>
          <p:cNvCxnSpPr>
            <a:cxnSpLocks/>
          </p:cNvCxnSpPr>
          <p:nvPr/>
        </p:nvCxnSpPr>
        <p:spPr>
          <a:xfrm flipV="1">
            <a:off x="4693395" y="2527300"/>
            <a:ext cx="481993" cy="21528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0F843-D210-0617-2511-8021B8779FD1}"/>
              </a:ext>
            </a:extLst>
          </p:cNvPr>
          <p:cNvCxnSpPr>
            <a:cxnSpLocks/>
          </p:cNvCxnSpPr>
          <p:nvPr/>
        </p:nvCxnSpPr>
        <p:spPr>
          <a:xfrm flipV="1">
            <a:off x="5073928" y="30715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/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642E36-A058-E3ED-55FE-7916F8BA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5572517" y="2843303"/>
                <a:ext cx="287996" cy="276999"/>
              </a:xfrm>
              <a:prstGeom prst="rect">
                <a:avLst/>
              </a:prstGeom>
              <a:blipFill>
                <a:blip r:embed="rId3"/>
                <a:stretch>
                  <a:fillRect l="-12903" t="-57377" r="-6129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B009E48A-8C8C-AB03-220F-C54E1B2CCD86}"/>
              </a:ext>
            </a:extLst>
          </p:cNvPr>
          <p:cNvSpPr/>
          <p:nvPr/>
        </p:nvSpPr>
        <p:spPr>
          <a:xfrm rot="20068018">
            <a:off x="4957771" y="32454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2E1E5-2AD2-1531-16FE-048592DC4A5A}"/>
              </a:ext>
            </a:extLst>
          </p:cNvPr>
          <p:cNvCxnSpPr>
            <a:cxnSpLocks/>
          </p:cNvCxnSpPr>
          <p:nvPr/>
        </p:nvCxnSpPr>
        <p:spPr>
          <a:xfrm flipH="1" flipV="1">
            <a:off x="4784254" y="29972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/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DBB06-243D-892F-F4A1-2B2CAFAD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537180" y="3066389"/>
                <a:ext cx="287996" cy="246221"/>
              </a:xfrm>
              <a:prstGeom prst="rect">
                <a:avLst/>
              </a:prstGeom>
              <a:blipFill>
                <a:blip r:embed="rId4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/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317672-E4A7-39FA-A54C-8A3DE199D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86235" y="2834994"/>
                <a:ext cx="287996" cy="310598"/>
              </a:xfrm>
              <a:prstGeom prst="rect">
                <a:avLst/>
              </a:prstGeom>
              <a:blipFill>
                <a:blip r:embed="rId5"/>
                <a:stretch>
                  <a:fillRect r="-3125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7310D4-53F4-2372-DDA7-58AFEFA4B3A6}"/>
              </a:ext>
            </a:extLst>
          </p:cNvPr>
          <p:cNvCxnSpPr>
            <a:cxnSpLocks/>
          </p:cNvCxnSpPr>
          <p:nvPr/>
        </p:nvCxnSpPr>
        <p:spPr>
          <a:xfrm flipV="1">
            <a:off x="4968875" y="3377040"/>
            <a:ext cx="1249045" cy="55789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/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332E27-48B1-D445-4672-BE0173573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6009370" y="3081631"/>
                <a:ext cx="28799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/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C1EAEA-712C-1007-3B3A-36A4AEC4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342103" y="2591245"/>
                <a:ext cx="287996" cy="307777"/>
              </a:xfrm>
              <a:prstGeom prst="rect">
                <a:avLst/>
              </a:prstGeom>
              <a:blipFill>
                <a:blip r:embed="rId7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780F23-6358-1017-E003-B15D1C118E8F}"/>
              </a:ext>
            </a:extLst>
          </p:cNvPr>
          <p:cNvCxnSpPr>
            <a:cxnSpLocks/>
          </p:cNvCxnSpPr>
          <p:nvPr/>
        </p:nvCxnSpPr>
        <p:spPr>
          <a:xfrm flipH="1" flipV="1">
            <a:off x="7969045" y="1861818"/>
            <a:ext cx="771338" cy="169007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7383C2-6A2A-03E8-3A05-320F530C69A8}"/>
              </a:ext>
            </a:extLst>
          </p:cNvPr>
          <p:cNvSpPr/>
          <p:nvPr/>
        </p:nvSpPr>
        <p:spPr>
          <a:xfrm flipH="1">
            <a:off x="7880332" y="1769170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1439A7-B56F-4570-71C7-FE750FFACDF5}"/>
              </a:ext>
            </a:extLst>
          </p:cNvPr>
          <p:cNvSpPr/>
          <p:nvPr/>
        </p:nvSpPr>
        <p:spPr>
          <a:xfrm flipH="1">
            <a:off x="8666300" y="3488752"/>
            <a:ext cx="177426" cy="185296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1F7E32-B039-5D72-2CB2-C8F8E7CD1AD9}"/>
              </a:ext>
            </a:extLst>
          </p:cNvPr>
          <p:cNvSpPr/>
          <p:nvPr/>
        </p:nvSpPr>
        <p:spPr>
          <a:xfrm flipH="1">
            <a:off x="8381701" y="2834702"/>
            <a:ext cx="125319" cy="130878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8A0D54-6DF3-3F06-AC00-0BEFDA132ACD}"/>
              </a:ext>
            </a:extLst>
          </p:cNvPr>
          <p:cNvCxnSpPr>
            <a:cxnSpLocks/>
          </p:cNvCxnSpPr>
          <p:nvPr/>
        </p:nvCxnSpPr>
        <p:spPr>
          <a:xfrm flipV="1">
            <a:off x="8845436" y="3223952"/>
            <a:ext cx="734205" cy="32793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/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6EE2D9-57D1-3D60-F81C-434354048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361298" y="2981354"/>
                <a:ext cx="287996" cy="276999"/>
              </a:xfrm>
              <a:prstGeom prst="rect">
                <a:avLst/>
              </a:prstGeom>
              <a:blipFill>
                <a:blip r:embed="rId8"/>
                <a:stretch>
                  <a:fillRect l="-24194" t="-50820" r="-50000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8E051F-D1D0-5A31-9709-34635DF2AAC2}"/>
              </a:ext>
            </a:extLst>
          </p:cNvPr>
          <p:cNvSpPr/>
          <p:nvPr/>
        </p:nvSpPr>
        <p:spPr>
          <a:xfrm rot="20068018">
            <a:off x="8729279" y="3397831"/>
            <a:ext cx="157351" cy="1634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3FF232-8D2B-D565-FFC6-0B3203568296}"/>
              </a:ext>
            </a:extLst>
          </p:cNvPr>
          <p:cNvCxnSpPr>
            <a:cxnSpLocks/>
          </p:cNvCxnSpPr>
          <p:nvPr/>
        </p:nvCxnSpPr>
        <p:spPr>
          <a:xfrm flipH="1" flipV="1">
            <a:off x="8555762" y="3149600"/>
            <a:ext cx="165548" cy="357505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/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B27E07B-FDBC-E36A-6F65-E70CB8D1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308688" y="3218789"/>
                <a:ext cx="287996" cy="246221"/>
              </a:xfrm>
              <a:prstGeom prst="rect">
                <a:avLst/>
              </a:prstGeom>
              <a:blipFill>
                <a:blip r:embed="rId9"/>
                <a:stretch>
                  <a:fillRect l="-3333" t="-48214" r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/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4B8D835-6EA7-87A1-6E3F-3546B09C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608154" y="2972109"/>
                <a:ext cx="287996" cy="310598"/>
              </a:xfrm>
              <a:prstGeom prst="rect">
                <a:avLst/>
              </a:prstGeom>
              <a:blipFill>
                <a:blip r:embed="rId10"/>
                <a:stretch>
                  <a:fillRect l="-6250" r="-781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/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3D762E-F119-C571-83FD-98F63018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13611" y="2743645"/>
                <a:ext cx="287996" cy="307777"/>
              </a:xfrm>
              <a:prstGeom prst="rect">
                <a:avLst/>
              </a:prstGeom>
              <a:blipFill>
                <a:blip r:embed="rId11"/>
                <a:stretch>
                  <a:fillRect l="-4688" r="-6250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F7AB5E-9AD0-221B-34D4-10BDD506FFEE}"/>
              </a:ext>
            </a:extLst>
          </p:cNvPr>
          <p:cNvCxnSpPr>
            <a:cxnSpLocks/>
          </p:cNvCxnSpPr>
          <p:nvPr/>
        </p:nvCxnSpPr>
        <p:spPr>
          <a:xfrm>
            <a:off x="8792563" y="3668742"/>
            <a:ext cx="243207" cy="501043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/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ECD54-220D-638C-C887-36BE65BA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9068540" y="3803339"/>
                <a:ext cx="287996" cy="310598"/>
              </a:xfrm>
              <a:prstGeom prst="rect">
                <a:avLst/>
              </a:prstGeom>
              <a:blipFill>
                <a:blip r:embed="rId12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F6591F-40D5-8DB5-CE2B-693D09AD084A}"/>
              </a:ext>
            </a:extLst>
          </p:cNvPr>
          <p:cNvCxnSpPr>
            <a:cxnSpLocks/>
          </p:cNvCxnSpPr>
          <p:nvPr/>
        </p:nvCxnSpPr>
        <p:spPr>
          <a:xfrm flipH="1" flipV="1">
            <a:off x="7713133" y="1281225"/>
            <a:ext cx="231072" cy="52084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/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7A058EC-8AA2-8149-C34B-F55F52F1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7447277" y="1386282"/>
                <a:ext cx="287996" cy="310598"/>
              </a:xfrm>
              <a:prstGeom prst="rect">
                <a:avLst/>
              </a:prstGeom>
              <a:blipFill>
                <a:blip r:embed="rId13"/>
                <a:stretch>
                  <a:fillRect l="-28125" t="-46970" r="-4062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/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3F1724D-157F-CEAA-D6D7-9D0003B4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8170786" y="2016356"/>
                <a:ext cx="287996" cy="310598"/>
              </a:xfrm>
              <a:prstGeom prst="rect">
                <a:avLst/>
              </a:prstGeom>
              <a:blipFill>
                <a:blip r:embed="rId14"/>
                <a:stretch>
                  <a:fillRect l="-4688" r="-62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80B909-4146-2F87-3752-9C7F2D9B3E85}"/>
              </a:ext>
            </a:extLst>
          </p:cNvPr>
          <p:cNvCxnSpPr>
            <a:cxnSpLocks/>
          </p:cNvCxnSpPr>
          <p:nvPr/>
        </p:nvCxnSpPr>
        <p:spPr>
          <a:xfrm>
            <a:off x="8016808" y="1973263"/>
            <a:ext cx="171636" cy="367882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/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5A0A7B6-2103-2A48-45D1-F5DD439C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3817482" y="1519669"/>
                <a:ext cx="287996" cy="307777"/>
              </a:xfrm>
              <a:prstGeom prst="rect">
                <a:avLst/>
              </a:prstGeom>
              <a:blipFill>
                <a:blip r:embed="rId15"/>
                <a:stretch>
                  <a:fillRect r="-3125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/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4C4DBAC-7403-A86D-5BB4-1BF6A554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58910">
                <a:off x="4730694" y="3484721"/>
                <a:ext cx="287996" cy="307777"/>
              </a:xfrm>
              <a:prstGeom prst="rect">
                <a:avLst/>
              </a:prstGeom>
              <a:blipFill>
                <a:blip r:embed="rId16"/>
                <a:stretch>
                  <a:fillRect l="-1563" r="-312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42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CEE4CFC2-FB31-9F23-6084-5F1539C821D7}"/>
              </a:ext>
            </a:extLst>
          </p:cNvPr>
          <p:cNvSpPr/>
          <p:nvPr/>
        </p:nvSpPr>
        <p:spPr>
          <a:xfrm rot="5400000">
            <a:off x="5030470" y="-732790"/>
            <a:ext cx="1111250" cy="45656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5C20BF-1046-0925-6A79-47C5B1726BE0}"/>
              </a:ext>
            </a:extLst>
          </p:cNvPr>
          <p:cNvSpPr/>
          <p:nvPr/>
        </p:nvSpPr>
        <p:spPr>
          <a:xfrm>
            <a:off x="5537200" y="994410"/>
            <a:ext cx="175260" cy="1111250"/>
          </a:xfrm>
          <a:prstGeom prst="ellipse">
            <a:avLst/>
          </a:prstGeom>
          <a:solidFill>
            <a:schemeClr val="tx1">
              <a:lumMod val="85000"/>
              <a:lumOff val="15000"/>
              <a:alpha val="2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768DE6-71EA-AF2F-E352-DC1495A13BE7}"/>
              </a:ext>
            </a:extLst>
          </p:cNvPr>
          <p:cNvSpPr/>
          <p:nvPr/>
        </p:nvSpPr>
        <p:spPr>
          <a:xfrm>
            <a:off x="3294380" y="994410"/>
            <a:ext cx="274320" cy="111125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5B51BB-96DE-3D67-3F7F-AC8287D6D56C}"/>
              </a:ext>
            </a:extLst>
          </p:cNvPr>
          <p:cNvCxnSpPr>
            <a:cxnSpLocks/>
          </p:cNvCxnSpPr>
          <p:nvPr/>
        </p:nvCxnSpPr>
        <p:spPr>
          <a:xfrm>
            <a:off x="3412022" y="3236294"/>
            <a:ext cx="428845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/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41C5DB-139A-EC36-EB1D-7F4B8432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78" y="3284607"/>
                <a:ext cx="287996" cy="353943"/>
              </a:xfrm>
              <a:prstGeom prst="rect">
                <a:avLst/>
              </a:prstGeom>
              <a:blipFill>
                <a:blip r:embed="rId2"/>
                <a:stretch>
                  <a:fillRect l="-36170" r="-2127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91288E-4035-1F98-724B-F052F998AD36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343154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5ED0AD-6F37-66F6-D9D2-26EA4B4E54E8}"/>
              </a:ext>
            </a:extLst>
          </p:cNvPr>
          <p:cNvCxnSpPr>
            <a:cxnSpLocks/>
          </p:cNvCxnSpPr>
          <p:nvPr/>
        </p:nvCxnSpPr>
        <p:spPr>
          <a:xfrm flipV="1">
            <a:off x="7734300" y="2105660"/>
            <a:ext cx="0" cy="159258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C3D80D-765C-8822-FF50-382F5E29546F}"/>
              </a:ext>
            </a:extLst>
          </p:cNvPr>
          <p:cNvCxnSpPr>
            <a:cxnSpLocks/>
          </p:cNvCxnSpPr>
          <p:nvPr/>
        </p:nvCxnSpPr>
        <p:spPr>
          <a:xfrm flipV="1">
            <a:off x="5632450" y="2105660"/>
            <a:ext cx="0" cy="55499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0CB1A3-BB9C-E859-272D-362136AFF4D7}"/>
              </a:ext>
            </a:extLst>
          </p:cNvPr>
          <p:cNvCxnSpPr>
            <a:cxnSpLocks/>
          </p:cNvCxnSpPr>
          <p:nvPr/>
        </p:nvCxnSpPr>
        <p:spPr>
          <a:xfrm>
            <a:off x="3431540" y="2308919"/>
            <a:ext cx="2198838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/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D44A67-2584-1661-5C7A-0DDAAD495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28" y="2306707"/>
                <a:ext cx="287996" cy="353943"/>
              </a:xfrm>
              <a:prstGeom prst="rect">
                <a:avLst/>
              </a:prstGeom>
              <a:blipFill>
                <a:blip r:embed="rId3"/>
                <a:stretch>
                  <a:fillRect l="-36170" r="-19149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0F2F5F-031E-C100-2ECB-7C815E6A3768}"/>
              </a:ext>
            </a:extLst>
          </p:cNvPr>
          <p:cNvCxnSpPr>
            <a:cxnSpLocks/>
          </p:cNvCxnSpPr>
          <p:nvPr/>
        </p:nvCxnSpPr>
        <p:spPr>
          <a:xfrm>
            <a:off x="5630378" y="2306707"/>
            <a:ext cx="2101849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/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2433E3-997C-2D1F-A53E-4C982777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77" y="2306706"/>
                <a:ext cx="287996" cy="353943"/>
              </a:xfrm>
              <a:prstGeom prst="rect">
                <a:avLst/>
              </a:prstGeom>
              <a:blipFill>
                <a:blip r:embed="rId4"/>
                <a:stretch>
                  <a:fillRect l="-36170" r="-5106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2648755-BA81-353E-3400-EE53AC23E993}"/>
              </a:ext>
            </a:extLst>
          </p:cNvPr>
          <p:cNvSpPr/>
          <p:nvPr/>
        </p:nvSpPr>
        <p:spPr>
          <a:xfrm rot="16034196">
            <a:off x="3651940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/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6A30B9-1A20-9CDF-17E7-6E9F350A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901" y="239106"/>
                <a:ext cx="981203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3FE7E936-A403-4E7C-1862-CAA375A1C7F8}"/>
              </a:ext>
            </a:extLst>
          </p:cNvPr>
          <p:cNvSpPr/>
          <p:nvPr/>
        </p:nvSpPr>
        <p:spPr>
          <a:xfrm rot="16034196">
            <a:off x="7979297" y="214301"/>
            <a:ext cx="992728" cy="1387278"/>
          </a:xfrm>
          <a:prstGeom prst="arc">
            <a:avLst>
              <a:gd name="adj1" fmla="val 16200000"/>
              <a:gd name="adj2" fmla="val 19223012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/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7F35EA-40F0-8FFD-0382-44792728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258" y="239106"/>
                <a:ext cx="981203" cy="276999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5F5F18-3B5F-7622-4F73-905FB75C5E54}"/>
              </a:ext>
            </a:extLst>
          </p:cNvPr>
          <p:cNvCxnSpPr>
            <a:cxnSpLocks/>
          </p:cNvCxnSpPr>
          <p:nvPr/>
        </p:nvCxnSpPr>
        <p:spPr>
          <a:xfrm>
            <a:off x="7804751" y="1392914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4886DC-B510-DE0F-92FE-8513F7CD5D33}"/>
              </a:ext>
            </a:extLst>
          </p:cNvPr>
          <p:cNvCxnSpPr>
            <a:cxnSpLocks/>
          </p:cNvCxnSpPr>
          <p:nvPr/>
        </p:nvCxnSpPr>
        <p:spPr>
          <a:xfrm>
            <a:off x="7716520" y="15526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DF7357-AE67-51D6-6F7D-5AB486212EA7}"/>
              </a:ext>
            </a:extLst>
          </p:cNvPr>
          <p:cNvCxnSpPr>
            <a:cxnSpLocks/>
          </p:cNvCxnSpPr>
          <p:nvPr/>
        </p:nvCxnSpPr>
        <p:spPr>
          <a:xfrm>
            <a:off x="7868920" y="1705072"/>
            <a:ext cx="126275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/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963D11-A143-4A1C-121A-D5AB13ADB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057" y="943820"/>
                <a:ext cx="287996" cy="396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9BEB7-C9A7-F9DD-EB60-BBD755CFB096}"/>
              </a:ext>
            </a:extLst>
          </p:cNvPr>
          <p:cNvSpPr/>
          <p:nvPr/>
        </p:nvSpPr>
        <p:spPr>
          <a:xfrm>
            <a:off x="4508500" y="2336800"/>
            <a:ext cx="1587500" cy="31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3ECEB3-F036-AD01-EB0A-DADBA427148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6096000" y="2495550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/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𝑟𝑎𝑐𝑡𝑖𝑜𝑛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460A2-F7A3-C86B-CBDA-E7C40942A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89" y="1939832"/>
                <a:ext cx="1322743" cy="3969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BB5B0-F1B9-5FEF-0C01-5230177A776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31067" y="2495550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/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𝑟𝑒𝑠𝑖𝑠𝑡𝑎𝑛𝑐𝑒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1811D8-C7BB-5CA8-2440-66DA417D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57" y="2019207"/>
                <a:ext cx="1322743" cy="3969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0781FC-3C1E-B55F-4F37-603CA76D1194}"/>
              </a:ext>
            </a:extLst>
          </p:cNvPr>
          <p:cNvCxnSpPr>
            <a:cxnSpLocks/>
          </p:cNvCxnSpPr>
          <p:nvPr/>
        </p:nvCxnSpPr>
        <p:spPr>
          <a:xfrm flipH="1">
            <a:off x="5372501" y="1839428"/>
            <a:ext cx="11345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/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04F5C1-1A9B-9169-C7AE-8F67E2203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13" y="1396328"/>
                <a:ext cx="13227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4BFABCCD-0866-2340-713C-E6CE33AA33C1}"/>
              </a:ext>
            </a:extLst>
          </p:cNvPr>
          <p:cNvSpPr/>
          <p:nvPr/>
        </p:nvSpPr>
        <p:spPr>
          <a:xfrm>
            <a:off x="4508500" y="3076603"/>
            <a:ext cx="474133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76595D-CFA9-6437-5B45-1F0096036F8D}"/>
              </a:ext>
            </a:extLst>
          </p:cNvPr>
          <p:cNvSpPr/>
          <p:nvPr/>
        </p:nvSpPr>
        <p:spPr>
          <a:xfrm>
            <a:off x="5129334" y="3076607"/>
            <a:ext cx="1036918" cy="3523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356693-77D9-C582-0729-6B7DA1EB4201}"/>
              </a:ext>
            </a:extLst>
          </p:cNvPr>
          <p:cNvCxnSpPr>
            <a:cxnSpLocks/>
          </p:cNvCxnSpPr>
          <p:nvPr/>
        </p:nvCxnSpPr>
        <p:spPr>
          <a:xfrm>
            <a:off x="3031067" y="3263967"/>
            <a:ext cx="14774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/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F7D75C-80FC-4369-BAEA-A780A988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999" y="2841176"/>
                <a:ext cx="13227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CC9295-D27B-A853-30B8-A756F802C2F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166252" y="3252796"/>
            <a:ext cx="860108" cy="111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/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FB-E62F-DD9B-E30B-C69F8164C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251" y="2852203"/>
                <a:ext cx="1322743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/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𝑑𝑚</m:t>
                      </m:r>
                    </m:oMath>
                  </m:oMathPara>
                </a14:m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F51FA34-0512-028E-8E0B-52E0B9A20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0" y="3098902"/>
                <a:ext cx="426075" cy="307777"/>
              </a:xfrm>
              <a:prstGeom prst="rect">
                <a:avLst/>
              </a:prstGeom>
              <a:blipFill>
                <a:blip r:embed="rId7"/>
                <a:stretch>
                  <a:fillRect l="-15942" r="-2029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969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0828C7C-81FA-59E5-F29A-39B45E860023}"/>
              </a:ext>
            </a:extLst>
          </p:cNvPr>
          <p:cNvSpPr/>
          <p:nvPr/>
        </p:nvSpPr>
        <p:spPr>
          <a:xfrm rot="5400000" flipV="1">
            <a:off x="5231966" y="264287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DC2F9C-489E-DA0B-7C53-6F88599CFE35}"/>
              </a:ext>
            </a:extLst>
          </p:cNvPr>
          <p:cNvSpPr/>
          <p:nvPr/>
        </p:nvSpPr>
        <p:spPr>
          <a:xfrm rot="7703892" flipV="1">
            <a:off x="4330172" y="2277269"/>
            <a:ext cx="3128783" cy="236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C9A823-32DD-C515-DFB6-4E82E058BC53}"/>
              </a:ext>
            </a:extLst>
          </p:cNvPr>
          <p:cNvSpPr/>
          <p:nvPr/>
        </p:nvSpPr>
        <p:spPr>
          <a:xfrm flipH="1">
            <a:off x="6727877" y="2689514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DDE198-6436-D464-D936-3886E1DBBD5D}"/>
              </a:ext>
            </a:extLst>
          </p:cNvPr>
          <p:cNvSpPr/>
          <p:nvPr/>
        </p:nvSpPr>
        <p:spPr>
          <a:xfrm flipH="1">
            <a:off x="5864183" y="2269320"/>
            <a:ext cx="136960" cy="143035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E365E6CB-7715-DA20-6A84-70C2A2F7BF00}"/>
              </a:ext>
            </a:extLst>
          </p:cNvPr>
          <p:cNvSpPr/>
          <p:nvPr/>
        </p:nvSpPr>
        <p:spPr>
          <a:xfrm rot="9079339">
            <a:off x="6493028" y="1684079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/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297189-4577-FDD9-569E-938A2FCB4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76" y="1953784"/>
                <a:ext cx="236120" cy="353943"/>
              </a:xfrm>
              <a:prstGeom prst="rect">
                <a:avLst/>
              </a:prstGeom>
              <a:blipFill>
                <a:blip r:embed="rId2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A5320-DB44-339A-04C6-AA03C0E763FF}"/>
              </a:ext>
            </a:extLst>
          </p:cNvPr>
          <p:cNvCxnSpPr>
            <a:cxnSpLocks/>
          </p:cNvCxnSpPr>
          <p:nvPr/>
        </p:nvCxnSpPr>
        <p:spPr>
          <a:xfrm>
            <a:off x="5886545" y="2307727"/>
            <a:ext cx="958235" cy="49593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8BCA0-3233-3CB8-08E2-E66C95F8E441}"/>
              </a:ext>
            </a:extLst>
          </p:cNvPr>
          <p:cNvCxnSpPr>
            <a:cxnSpLocks/>
          </p:cNvCxnSpPr>
          <p:nvPr/>
        </p:nvCxnSpPr>
        <p:spPr>
          <a:xfrm>
            <a:off x="6001143" y="2342633"/>
            <a:ext cx="1307707" cy="13598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74D6E-3AA9-50F5-AE5F-691525D39CDB}"/>
              </a:ext>
            </a:extLst>
          </p:cNvPr>
          <p:cNvCxnSpPr>
            <a:cxnSpLocks/>
          </p:cNvCxnSpPr>
          <p:nvPr/>
        </p:nvCxnSpPr>
        <p:spPr>
          <a:xfrm>
            <a:off x="6783780" y="2761031"/>
            <a:ext cx="525070" cy="0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269213-3B77-DB9A-4EA1-B6B77E3F4EE2}"/>
              </a:ext>
            </a:extLst>
          </p:cNvPr>
          <p:cNvCxnSpPr>
            <a:cxnSpLocks/>
          </p:cNvCxnSpPr>
          <p:nvPr/>
        </p:nvCxnSpPr>
        <p:spPr>
          <a:xfrm>
            <a:off x="7046315" y="2369724"/>
            <a:ext cx="0" cy="391307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/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F3A72-65E7-212A-2339-543CF74B1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761" y="2340837"/>
                <a:ext cx="236120" cy="353943"/>
              </a:xfrm>
              <a:prstGeom prst="rect">
                <a:avLst/>
              </a:prstGeom>
              <a:blipFill>
                <a:blip r:embed="rId3"/>
                <a:stretch>
                  <a:fillRect l="-30769" r="-282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/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A9820A-A3B8-B8B4-CE9E-2C745884E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66" y="2058412"/>
                <a:ext cx="236120" cy="353943"/>
              </a:xfrm>
              <a:prstGeom prst="rect">
                <a:avLst/>
              </a:prstGeom>
              <a:blipFill>
                <a:blip r:embed="rId4"/>
                <a:stretch>
                  <a:fillRect l="-15385" r="-12821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/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326BA1D-31B1-CEF9-E953-2312B810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49" y="3635574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30769" r="-82051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/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71CA79-D3E5-FFB3-84CD-1791A25E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743" y="2387555"/>
                <a:ext cx="427303" cy="353943"/>
              </a:xfrm>
              <a:prstGeom prst="rect">
                <a:avLst/>
              </a:prstGeom>
              <a:blipFill>
                <a:blip r:embed="rId6"/>
                <a:stretch>
                  <a:fillRect l="-11429" r="-857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5348C3B-6FD2-5E92-69A9-69D21A4BF650}"/>
              </a:ext>
            </a:extLst>
          </p:cNvPr>
          <p:cNvSpPr/>
          <p:nvPr/>
        </p:nvSpPr>
        <p:spPr>
          <a:xfrm flipH="1">
            <a:off x="8056439" y="2670272"/>
            <a:ext cx="203654" cy="21268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6ABE43-211E-28DE-6393-7C9B8A8B009C}"/>
              </a:ext>
            </a:extLst>
          </p:cNvPr>
          <p:cNvCxnSpPr>
            <a:cxnSpLocks/>
            <a:stCxn id="25" idx="6"/>
          </p:cNvCxnSpPr>
          <p:nvPr/>
        </p:nvCxnSpPr>
        <p:spPr>
          <a:xfrm flipH="1">
            <a:off x="7596163" y="2776616"/>
            <a:ext cx="460276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/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7B8A66-8F98-6BD5-A73A-D209CB18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903" y="2439621"/>
                <a:ext cx="427303" cy="353943"/>
              </a:xfrm>
              <a:prstGeom prst="rect">
                <a:avLst/>
              </a:prstGeom>
              <a:blipFill>
                <a:blip r:embed="rId7"/>
                <a:stretch>
                  <a:fillRect t="-39655" r="-7571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F86EFCB-9C6A-161E-9A68-4A682B568561}"/>
              </a:ext>
            </a:extLst>
          </p:cNvPr>
          <p:cNvSpPr/>
          <p:nvPr/>
        </p:nvSpPr>
        <p:spPr>
          <a:xfrm flipH="1">
            <a:off x="6744886" y="1240557"/>
            <a:ext cx="55903" cy="5670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56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6A416E3-E58F-4550-23E1-74CF07B53046}"/>
              </a:ext>
            </a:extLst>
          </p:cNvPr>
          <p:cNvSpPr/>
          <p:nvPr/>
        </p:nvSpPr>
        <p:spPr>
          <a:xfrm>
            <a:off x="2832415" y="1983087"/>
            <a:ext cx="3441765" cy="3253383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DF1EB6-7777-761F-63D7-7698ABA3C2E9}"/>
              </a:ext>
            </a:extLst>
          </p:cNvPr>
          <p:cNvSpPr/>
          <p:nvPr/>
        </p:nvSpPr>
        <p:spPr>
          <a:xfrm>
            <a:off x="5777286" y="2668060"/>
            <a:ext cx="235598" cy="222703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091136B-BBD6-2064-EB01-99B3521194B6}"/>
              </a:ext>
            </a:extLst>
          </p:cNvPr>
          <p:cNvSpPr/>
          <p:nvPr/>
        </p:nvSpPr>
        <p:spPr>
          <a:xfrm>
            <a:off x="4429304" y="3452664"/>
            <a:ext cx="264823" cy="27396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C297C3B-0327-2B45-7072-22FC9FE1B7F6}"/>
              </a:ext>
            </a:extLst>
          </p:cNvPr>
          <p:cNvSpPr/>
          <p:nvPr/>
        </p:nvSpPr>
        <p:spPr>
          <a:xfrm>
            <a:off x="5988607" y="2527672"/>
            <a:ext cx="235598" cy="22270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1905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34E679B-274A-A5FA-6439-C8CE352D3BE6}"/>
              </a:ext>
            </a:extLst>
          </p:cNvPr>
          <p:cNvSpPr/>
          <p:nvPr/>
        </p:nvSpPr>
        <p:spPr>
          <a:xfrm>
            <a:off x="2954424" y="2074485"/>
            <a:ext cx="3187996" cy="2986175"/>
          </a:xfrm>
          <a:prstGeom prst="arc">
            <a:avLst>
              <a:gd name="adj1" fmla="val 18574011"/>
              <a:gd name="adj2" fmla="val 20807622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B9BE047-9250-A72A-F653-1629130146A5}"/>
              </a:ext>
            </a:extLst>
          </p:cNvPr>
          <p:cNvSpPr/>
          <p:nvPr/>
        </p:nvSpPr>
        <p:spPr>
          <a:xfrm>
            <a:off x="3158081" y="1945450"/>
            <a:ext cx="3187996" cy="2986175"/>
          </a:xfrm>
          <a:prstGeom prst="arc">
            <a:avLst>
              <a:gd name="adj1" fmla="val 18327398"/>
              <a:gd name="adj2" fmla="val 21140299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D79CD2-E10F-0A04-FCA3-A1961EBEDCB7}"/>
              </a:ext>
            </a:extLst>
          </p:cNvPr>
          <p:cNvCxnSpPr>
            <a:cxnSpLocks/>
            <a:stCxn id="4" idx="3"/>
            <a:endCxn id="28" idx="7"/>
          </p:cNvCxnSpPr>
          <p:nvPr/>
        </p:nvCxnSpPr>
        <p:spPr>
          <a:xfrm flipH="1">
            <a:off x="4655345" y="2858149"/>
            <a:ext cx="1156444" cy="63463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77A43-D7BC-349C-D6CA-B65D592B1065}"/>
              </a:ext>
            </a:extLst>
          </p:cNvPr>
          <p:cNvCxnSpPr>
            <a:cxnSpLocks/>
            <a:stCxn id="34" idx="2"/>
            <a:endCxn id="28" idx="7"/>
          </p:cNvCxnSpPr>
          <p:nvPr/>
        </p:nvCxnSpPr>
        <p:spPr>
          <a:xfrm flipH="1">
            <a:off x="4655345" y="3226284"/>
            <a:ext cx="1674543" cy="266501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137ABE-A86D-6286-F174-F2434CA2B135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2964174" y="2964607"/>
            <a:ext cx="1465130" cy="62503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/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F4FE55A-0EDD-5218-CABF-0D7B999F1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848" y="2921460"/>
                <a:ext cx="236120" cy="307777"/>
              </a:xfrm>
              <a:prstGeom prst="rect">
                <a:avLst/>
              </a:prstGeom>
              <a:blipFill>
                <a:blip r:embed="rId2"/>
                <a:stretch>
                  <a:fillRect l="-23077" r="-2051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/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C6663-5286-2218-587C-E63E44403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665">
                <a:off x="4746226" y="2849692"/>
                <a:ext cx="83819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/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83E9332-F5EC-36B8-68A5-90EE8D9D9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0888">
                <a:off x="4939895" y="3407865"/>
                <a:ext cx="838195" cy="307777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2A69B2-DE7D-FED3-11E5-689B8ABF93CC}"/>
              </a:ext>
            </a:extLst>
          </p:cNvPr>
          <p:cNvCxnSpPr>
            <a:cxnSpLocks/>
          </p:cNvCxnSpPr>
          <p:nvPr/>
        </p:nvCxnSpPr>
        <p:spPr>
          <a:xfrm flipV="1">
            <a:off x="5354644" y="2485985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/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B97C20-7DD8-E835-9D50-DCE8B882C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67" y="2327686"/>
                <a:ext cx="236120" cy="276999"/>
              </a:xfrm>
              <a:prstGeom prst="rect">
                <a:avLst/>
              </a:prstGeom>
              <a:blipFill>
                <a:blip r:embed="rId5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3BE04B-D7B3-9925-B2BE-EE5134C563B2}"/>
              </a:ext>
            </a:extLst>
          </p:cNvPr>
          <p:cNvCxnSpPr>
            <a:cxnSpLocks/>
          </p:cNvCxnSpPr>
          <p:nvPr/>
        </p:nvCxnSpPr>
        <p:spPr>
          <a:xfrm flipV="1">
            <a:off x="5780303" y="2049361"/>
            <a:ext cx="240472" cy="182075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/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5B2FCFD-2732-5472-AEAF-6BDFF9726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226" y="1889144"/>
                <a:ext cx="236120" cy="276999"/>
              </a:xfrm>
              <a:prstGeom prst="rect">
                <a:avLst/>
              </a:prstGeom>
              <a:blipFill>
                <a:blip r:embed="rId6"/>
                <a:stretch>
                  <a:fillRect l="-30769" r="-1794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A986F4-DD4E-D3E6-529C-40CBDBAB857A}"/>
              </a:ext>
            </a:extLst>
          </p:cNvPr>
          <p:cNvCxnSpPr>
            <a:cxnSpLocks/>
          </p:cNvCxnSpPr>
          <p:nvPr/>
        </p:nvCxnSpPr>
        <p:spPr>
          <a:xfrm flipV="1">
            <a:off x="5166490" y="3053699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98CB58-52D4-07CF-8C48-372BC183D619}"/>
              </a:ext>
            </a:extLst>
          </p:cNvPr>
          <p:cNvCxnSpPr>
            <a:cxnSpLocks/>
          </p:cNvCxnSpPr>
          <p:nvPr/>
        </p:nvCxnSpPr>
        <p:spPr>
          <a:xfrm flipV="1">
            <a:off x="5325115" y="2972260"/>
            <a:ext cx="280117" cy="1478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/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655A762-2390-B513-864F-BF677EB44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76" y="3169822"/>
                <a:ext cx="236120" cy="246221"/>
              </a:xfrm>
              <a:prstGeom prst="rect">
                <a:avLst/>
              </a:prstGeom>
              <a:blipFill>
                <a:blip r:embed="rId7"/>
                <a:stretch>
                  <a:fillRect l="-10256" r="-1025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/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A840C1D-DF46-81B9-DA74-B01F242F7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43" y="3000127"/>
                <a:ext cx="236120" cy="276999"/>
              </a:xfrm>
              <a:prstGeom prst="rect">
                <a:avLst/>
              </a:prstGeom>
              <a:blipFill>
                <a:blip r:embed="rId8"/>
                <a:stretch>
                  <a:fillRect l="-30769" r="-153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4EF671-ED77-A932-A630-C94A72D9CA8E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6189702" y="2284324"/>
            <a:ext cx="651397" cy="27596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4270C5-3F36-4EBF-3FFA-D20E98B16553}"/>
              </a:ext>
            </a:extLst>
          </p:cNvPr>
          <p:cNvCxnSpPr>
            <a:cxnSpLocks/>
          </p:cNvCxnSpPr>
          <p:nvPr/>
        </p:nvCxnSpPr>
        <p:spPr>
          <a:xfrm flipV="1">
            <a:off x="6297748" y="2409828"/>
            <a:ext cx="260214" cy="112713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/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CFB2CF0-FB03-B3AF-5406-D9346AB7F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094" y="2516831"/>
                <a:ext cx="236120" cy="276999"/>
              </a:xfrm>
              <a:prstGeom prst="rect">
                <a:avLst/>
              </a:prstGeom>
              <a:blipFill>
                <a:blip r:embed="rId9"/>
                <a:stretch>
                  <a:fillRect l="-34211" r="-184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/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8E2AEE8-51FC-A1F4-AD30-B889DF2FF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062" y="2097403"/>
                <a:ext cx="236120" cy="246221"/>
              </a:xfrm>
              <a:prstGeom prst="rect">
                <a:avLst/>
              </a:prstGeom>
              <a:blipFill>
                <a:blip r:embed="rId10"/>
                <a:stretch>
                  <a:fillRect l="-10256" r="-1025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529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350D1DC-281D-EE88-971A-5AF22460E3B1}"/>
              </a:ext>
            </a:extLst>
          </p:cNvPr>
          <p:cNvSpPr/>
          <p:nvPr/>
        </p:nvSpPr>
        <p:spPr>
          <a:xfrm rot="5400000">
            <a:off x="5629844" y="-133416"/>
            <a:ext cx="1111250" cy="336690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927638-7F51-A294-4743-80E2A2DA283B}"/>
              </a:ext>
            </a:extLst>
          </p:cNvPr>
          <p:cNvCxnSpPr>
            <a:cxnSpLocks/>
          </p:cNvCxnSpPr>
          <p:nvPr/>
        </p:nvCxnSpPr>
        <p:spPr>
          <a:xfrm flipH="1">
            <a:off x="5689600" y="1496823"/>
            <a:ext cx="776099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38">
            <a:extLst>
              <a:ext uri="{FF2B5EF4-FFF2-40B4-BE49-F238E27FC236}">
                <a16:creationId xmlns:a16="http://schemas.microsoft.com/office/drawing/2014/main" id="{51949E39-4540-765E-EE6F-5511457E2E5C}"/>
              </a:ext>
            </a:extLst>
          </p:cNvPr>
          <p:cNvSpPr/>
          <p:nvPr/>
        </p:nvSpPr>
        <p:spPr>
          <a:xfrm rot="8408259" flipH="1">
            <a:off x="4630408" y="1275181"/>
            <a:ext cx="411142" cy="549711"/>
          </a:xfrm>
          <a:custGeom>
            <a:avLst/>
            <a:gdLst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4" fmla="*/ 341454 w 682907"/>
              <a:gd name="connsiteY4" fmla="*/ 61897 h 123794"/>
              <a:gd name="connsiteX5" fmla="*/ 341454 w 682907"/>
              <a:gd name="connsiteY5" fmla="*/ 0 h 123794"/>
              <a:gd name="connsiteX0" fmla="*/ 341454 w 682907"/>
              <a:gd name="connsiteY0" fmla="*/ 0 h 123794"/>
              <a:gd name="connsiteX1" fmla="*/ 668875 w 682907"/>
              <a:gd name="connsiteY1" fmla="*/ 44334 h 123794"/>
              <a:gd name="connsiteX2" fmla="*/ 348113 w 682907"/>
              <a:gd name="connsiteY2" fmla="*/ 123782 h 123794"/>
              <a:gd name="connsiteX3" fmla="*/ 86969 w 682907"/>
              <a:gd name="connsiteY3" fmla="*/ 103165 h 123794"/>
              <a:gd name="connsiteX0" fmla="*/ 254485 w 596147"/>
              <a:gd name="connsiteY0" fmla="*/ 17907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4" fmla="*/ 254485 w 596147"/>
              <a:gd name="connsiteY4" fmla="*/ 240967 h 302863"/>
              <a:gd name="connsiteX5" fmla="*/ 254485 w 596147"/>
              <a:gd name="connsiteY5" fmla="*/ 179070 h 302863"/>
              <a:gd name="connsiteX0" fmla="*/ 290680 w 596147"/>
              <a:gd name="connsiteY0" fmla="*/ 0 h 302863"/>
              <a:gd name="connsiteX1" fmla="*/ 581906 w 596147"/>
              <a:gd name="connsiteY1" fmla="*/ 223404 h 302863"/>
              <a:gd name="connsiteX2" fmla="*/ 261144 w 596147"/>
              <a:gd name="connsiteY2" fmla="*/ 302852 h 302863"/>
              <a:gd name="connsiteX3" fmla="*/ 0 w 596147"/>
              <a:gd name="connsiteY3" fmla="*/ 282235 h 302863"/>
              <a:gd name="connsiteX0" fmla="*/ 254485 w 596147"/>
              <a:gd name="connsiteY0" fmla="*/ 288047 h 411840"/>
              <a:gd name="connsiteX1" fmla="*/ 581906 w 596147"/>
              <a:gd name="connsiteY1" fmla="*/ 332381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4" fmla="*/ 254485 w 596147"/>
              <a:gd name="connsiteY4" fmla="*/ 349944 h 411840"/>
              <a:gd name="connsiteX5" fmla="*/ 254485 w 596147"/>
              <a:gd name="connsiteY5" fmla="*/ 288047 h 411840"/>
              <a:gd name="connsiteX0" fmla="*/ 290680 w 596147"/>
              <a:gd name="connsiteY0" fmla="*/ 108977 h 411840"/>
              <a:gd name="connsiteX1" fmla="*/ 362831 w 596147"/>
              <a:gd name="connsiteY1" fmla="*/ 10436 h 411840"/>
              <a:gd name="connsiteX2" fmla="*/ 261144 w 596147"/>
              <a:gd name="connsiteY2" fmla="*/ 411829 h 411840"/>
              <a:gd name="connsiteX3" fmla="*/ 0 w 596147"/>
              <a:gd name="connsiteY3" fmla="*/ 391212 h 411840"/>
              <a:gd name="connsiteX0" fmla="*/ 254485 w 596147"/>
              <a:gd name="connsiteY0" fmla="*/ 310595 h 434388"/>
              <a:gd name="connsiteX1" fmla="*/ 581906 w 596147"/>
              <a:gd name="connsiteY1" fmla="*/ 354929 h 434388"/>
              <a:gd name="connsiteX2" fmla="*/ 261144 w 596147"/>
              <a:gd name="connsiteY2" fmla="*/ 434377 h 434388"/>
              <a:gd name="connsiteX3" fmla="*/ 0 w 596147"/>
              <a:gd name="connsiteY3" fmla="*/ 413760 h 434388"/>
              <a:gd name="connsiteX4" fmla="*/ 254485 w 596147"/>
              <a:gd name="connsiteY4" fmla="*/ 372492 h 434388"/>
              <a:gd name="connsiteX5" fmla="*/ 254485 w 596147"/>
              <a:gd name="connsiteY5" fmla="*/ 310595 h 434388"/>
              <a:gd name="connsiteX0" fmla="*/ 290680 w 596147"/>
              <a:gd name="connsiteY0" fmla="*/ 131525 h 434388"/>
              <a:gd name="connsiteX1" fmla="*/ 362831 w 596147"/>
              <a:gd name="connsiteY1" fmla="*/ 32984 h 434388"/>
              <a:gd name="connsiteX2" fmla="*/ 118269 w 596147"/>
              <a:gd name="connsiteY2" fmla="*/ 37 h 434388"/>
              <a:gd name="connsiteX3" fmla="*/ 0 w 596147"/>
              <a:gd name="connsiteY3" fmla="*/ 413760 h 434388"/>
              <a:gd name="connsiteX0" fmla="*/ 427840 w 769502"/>
              <a:gd name="connsiteY0" fmla="*/ 310595 h 434388"/>
              <a:gd name="connsiteX1" fmla="*/ 755261 w 769502"/>
              <a:gd name="connsiteY1" fmla="*/ 354929 h 434388"/>
              <a:gd name="connsiteX2" fmla="*/ 434499 w 769502"/>
              <a:gd name="connsiteY2" fmla="*/ 434377 h 434388"/>
              <a:gd name="connsiteX3" fmla="*/ 173355 w 769502"/>
              <a:gd name="connsiteY3" fmla="*/ 413760 h 434388"/>
              <a:gd name="connsiteX4" fmla="*/ 427840 w 769502"/>
              <a:gd name="connsiteY4" fmla="*/ 372492 h 434388"/>
              <a:gd name="connsiteX5" fmla="*/ 427840 w 769502"/>
              <a:gd name="connsiteY5" fmla="*/ 310595 h 434388"/>
              <a:gd name="connsiteX0" fmla="*/ 464035 w 769502"/>
              <a:gd name="connsiteY0" fmla="*/ 131525 h 434388"/>
              <a:gd name="connsiteX1" fmla="*/ 536186 w 769502"/>
              <a:gd name="connsiteY1" fmla="*/ 32984 h 434388"/>
              <a:gd name="connsiteX2" fmla="*/ 291624 w 769502"/>
              <a:gd name="connsiteY2" fmla="*/ 37 h 434388"/>
              <a:gd name="connsiteX3" fmla="*/ 0 w 769502"/>
              <a:gd name="connsiteY3" fmla="*/ 375 h 434388"/>
              <a:gd name="connsiteX0" fmla="*/ 427840 w 769502"/>
              <a:gd name="connsiteY0" fmla="*/ 319428 h 443221"/>
              <a:gd name="connsiteX1" fmla="*/ 755261 w 769502"/>
              <a:gd name="connsiteY1" fmla="*/ 363762 h 443221"/>
              <a:gd name="connsiteX2" fmla="*/ 434499 w 769502"/>
              <a:gd name="connsiteY2" fmla="*/ 443210 h 443221"/>
              <a:gd name="connsiteX3" fmla="*/ 173355 w 769502"/>
              <a:gd name="connsiteY3" fmla="*/ 422593 h 443221"/>
              <a:gd name="connsiteX4" fmla="*/ 427840 w 769502"/>
              <a:gd name="connsiteY4" fmla="*/ 381325 h 443221"/>
              <a:gd name="connsiteX5" fmla="*/ 427840 w 769502"/>
              <a:gd name="connsiteY5" fmla="*/ 319428 h 443221"/>
              <a:gd name="connsiteX0" fmla="*/ 385295 w 769502"/>
              <a:gd name="connsiteY0" fmla="*/ 409598 h 443221"/>
              <a:gd name="connsiteX1" fmla="*/ 536186 w 769502"/>
              <a:gd name="connsiteY1" fmla="*/ 41817 h 443221"/>
              <a:gd name="connsiteX2" fmla="*/ 291624 w 769502"/>
              <a:gd name="connsiteY2" fmla="*/ 8870 h 443221"/>
              <a:gd name="connsiteX3" fmla="*/ 0 w 769502"/>
              <a:gd name="connsiteY3" fmla="*/ 9208 h 443221"/>
              <a:gd name="connsiteX0" fmla="*/ 427840 w 769502"/>
              <a:gd name="connsiteY0" fmla="*/ 310565 h 434358"/>
              <a:gd name="connsiteX1" fmla="*/ 755261 w 769502"/>
              <a:gd name="connsiteY1" fmla="*/ 354899 h 434358"/>
              <a:gd name="connsiteX2" fmla="*/ 434499 w 769502"/>
              <a:gd name="connsiteY2" fmla="*/ 434347 h 434358"/>
              <a:gd name="connsiteX3" fmla="*/ 173355 w 769502"/>
              <a:gd name="connsiteY3" fmla="*/ 413730 h 434358"/>
              <a:gd name="connsiteX4" fmla="*/ 427840 w 769502"/>
              <a:gd name="connsiteY4" fmla="*/ 372462 h 434358"/>
              <a:gd name="connsiteX5" fmla="*/ 427840 w 769502"/>
              <a:gd name="connsiteY5" fmla="*/ 310565 h 434358"/>
              <a:gd name="connsiteX0" fmla="*/ 385295 w 769502"/>
              <a:gd name="connsiteY0" fmla="*/ 400735 h 434358"/>
              <a:gd name="connsiteX1" fmla="*/ 426966 w 769502"/>
              <a:gd name="connsiteY1" fmla="*/ 137094 h 434358"/>
              <a:gd name="connsiteX2" fmla="*/ 291624 w 769502"/>
              <a:gd name="connsiteY2" fmla="*/ 7 h 434358"/>
              <a:gd name="connsiteX3" fmla="*/ 0 w 769502"/>
              <a:gd name="connsiteY3" fmla="*/ 345 h 434358"/>
              <a:gd name="connsiteX0" fmla="*/ 3660 w 772113"/>
              <a:gd name="connsiteY0" fmla="*/ 3225 h 434358"/>
              <a:gd name="connsiteX1" fmla="*/ 755261 w 772113"/>
              <a:gd name="connsiteY1" fmla="*/ 354899 h 434358"/>
              <a:gd name="connsiteX2" fmla="*/ 434499 w 772113"/>
              <a:gd name="connsiteY2" fmla="*/ 434347 h 434358"/>
              <a:gd name="connsiteX3" fmla="*/ 173355 w 772113"/>
              <a:gd name="connsiteY3" fmla="*/ 413730 h 434358"/>
              <a:gd name="connsiteX4" fmla="*/ 427840 w 772113"/>
              <a:gd name="connsiteY4" fmla="*/ 372462 h 434358"/>
              <a:gd name="connsiteX5" fmla="*/ 3660 w 772113"/>
              <a:gd name="connsiteY5" fmla="*/ 3225 h 434358"/>
              <a:gd name="connsiteX0" fmla="*/ 385295 w 772113"/>
              <a:gd name="connsiteY0" fmla="*/ 400735 h 434358"/>
              <a:gd name="connsiteX1" fmla="*/ 426966 w 772113"/>
              <a:gd name="connsiteY1" fmla="*/ 137094 h 434358"/>
              <a:gd name="connsiteX2" fmla="*/ 291624 w 772113"/>
              <a:gd name="connsiteY2" fmla="*/ 7 h 434358"/>
              <a:gd name="connsiteX3" fmla="*/ 0 w 772113"/>
              <a:gd name="connsiteY3" fmla="*/ 345 h 434358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26966 w 772113"/>
              <a:gd name="connsiteY1" fmla="*/ 13674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772113"/>
              <a:gd name="connsiteY0" fmla="*/ 2880 h 434013"/>
              <a:gd name="connsiteX1" fmla="*/ 755261 w 772113"/>
              <a:gd name="connsiteY1" fmla="*/ 354554 h 434013"/>
              <a:gd name="connsiteX2" fmla="*/ 434499 w 772113"/>
              <a:gd name="connsiteY2" fmla="*/ 434002 h 434013"/>
              <a:gd name="connsiteX3" fmla="*/ 173355 w 772113"/>
              <a:gd name="connsiteY3" fmla="*/ 413385 h 434013"/>
              <a:gd name="connsiteX4" fmla="*/ 427840 w 772113"/>
              <a:gd name="connsiteY4" fmla="*/ 372117 h 434013"/>
              <a:gd name="connsiteX5" fmla="*/ 3660 w 772113"/>
              <a:gd name="connsiteY5" fmla="*/ 2880 h 434013"/>
              <a:gd name="connsiteX0" fmla="*/ 385295 w 772113"/>
              <a:gd name="connsiteY0" fmla="*/ 400390 h 434013"/>
              <a:gd name="connsiteX1" fmla="*/ 401566 w 772113"/>
              <a:gd name="connsiteY1" fmla="*/ 185009 h 434013"/>
              <a:gd name="connsiteX2" fmla="*/ 273844 w 772113"/>
              <a:gd name="connsiteY2" fmla="*/ 42842 h 434013"/>
              <a:gd name="connsiteX3" fmla="*/ 0 w 772113"/>
              <a:gd name="connsiteY3" fmla="*/ 0 h 434013"/>
              <a:gd name="connsiteX0" fmla="*/ 3660 w 461835"/>
              <a:gd name="connsiteY0" fmla="*/ 2880 h 454899"/>
              <a:gd name="connsiteX1" fmla="*/ 374261 w 461835"/>
              <a:gd name="connsiteY1" fmla="*/ 103094 h 454899"/>
              <a:gd name="connsiteX2" fmla="*/ 434499 w 461835"/>
              <a:gd name="connsiteY2" fmla="*/ 434002 h 454899"/>
              <a:gd name="connsiteX3" fmla="*/ 173355 w 461835"/>
              <a:gd name="connsiteY3" fmla="*/ 413385 h 454899"/>
              <a:gd name="connsiteX4" fmla="*/ 427840 w 461835"/>
              <a:gd name="connsiteY4" fmla="*/ 372117 h 454899"/>
              <a:gd name="connsiteX5" fmla="*/ 3660 w 461835"/>
              <a:gd name="connsiteY5" fmla="*/ 2880 h 454899"/>
              <a:gd name="connsiteX0" fmla="*/ 385295 w 461835"/>
              <a:gd name="connsiteY0" fmla="*/ 400390 h 454899"/>
              <a:gd name="connsiteX1" fmla="*/ 401566 w 461835"/>
              <a:gd name="connsiteY1" fmla="*/ 185009 h 454899"/>
              <a:gd name="connsiteX2" fmla="*/ 273844 w 461835"/>
              <a:gd name="connsiteY2" fmla="*/ 42842 h 454899"/>
              <a:gd name="connsiteX3" fmla="*/ 0 w 461835"/>
              <a:gd name="connsiteY3" fmla="*/ 0 h 454899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01566 w 478166"/>
              <a:gd name="connsiteY1" fmla="*/ 185009 h 418846"/>
              <a:gd name="connsiteX2" fmla="*/ 273844 w 478166"/>
              <a:gd name="connsiteY2" fmla="*/ 42842 h 418846"/>
              <a:gd name="connsiteX3" fmla="*/ 0 w 478166"/>
              <a:gd name="connsiteY3" fmla="*/ 0 h 418846"/>
              <a:gd name="connsiteX0" fmla="*/ 3660 w 478812"/>
              <a:gd name="connsiteY0" fmla="*/ 2880 h 418846"/>
              <a:gd name="connsiteX1" fmla="*/ 374261 w 478812"/>
              <a:gd name="connsiteY1" fmla="*/ 103094 h 418846"/>
              <a:gd name="connsiteX2" fmla="*/ 467519 w 478812"/>
              <a:gd name="connsiteY2" fmla="*/ 365422 h 418846"/>
              <a:gd name="connsiteX3" fmla="*/ 173355 w 478812"/>
              <a:gd name="connsiteY3" fmla="*/ 413385 h 418846"/>
              <a:gd name="connsiteX4" fmla="*/ 427840 w 478812"/>
              <a:gd name="connsiteY4" fmla="*/ 372117 h 418846"/>
              <a:gd name="connsiteX5" fmla="*/ 3660 w 478812"/>
              <a:gd name="connsiteY5" fmla="*/ 2880 h 418846"/>
              <a:gd name="connsiteX0" fmla="*/ 385295 w 478812"/>
              <a:gd name="connsiteY0" fmla="*/ 400390 h 418846"/>
              <a:gd name="connsiteX1" fmla="*/ 444746 w 478812"/>
              <a:gd name="connsiteY1" fmla="*/ 174849 h 418846"/>
              <a:gd name="connsiteX2" fmla="*/ 273844 w 478812"/>
              <a:gd name="connsiteY2" fmla="*/ 42842 h 418846"/>
              <a:gd name="connsiteX3" fmla="*/ 0 w 478812"/>
              <a:gd name="connsiteY3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3844 w 478166"/>
              <a:gd name="connsiteY3" fmla="*/ 4284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4658 w 478166"/>
              <a:gd name="connsiteY2" fmla="*/ 11842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8"/>
              <a:gd name="connsiteY0" fmla="*/ 2880 h 418846"/>
              <a:gd name="connsiteX1" fmla="*/ 374261 w 481898"/>
              <a:gd name="connsiteY1" fmla="*/ 103094 h 418846"/>
              <a:gd name="connsiteX2" fmla="*/ 467519 w 481898"/>
              <a:gd name="connsiteY2" fmla="*/ 365422 h 418846"/>
              <a:gd name="connsiteX3" fmla="*/ 173355 w 481898"/>
              <a:gd name="connsiteY3" fmla="*/ 413385 h 418846"/>
              <a:gd name="connsiteX4" fmla="*/ 427840 w 481898"/>
              <a:gd name="connsiteY4" fmla="*/ 372117 h 418846"/>
              <a:gd name="connsiteX5" fmla="*/ 3660 w 481898"/>
              <a:gd name="connsiteY5" fmla="*/ 2880 h 418846"/>
              <a:gd name="connsiteX0" fmla="*/ 385295 w 481898"/>
              <a:gd name="connsiteY0" fmla="*/ 400390 h 418846"/>
              <a:gd name="connsiteX1" fmla="*/ 444746 w 481898"/>
              <a:gd name="connsiteY1" fmla="*/ 174849 h 418846"/>
              <a:gd name="connsiteX2" fmla="*/ 384658 w 481898"/>
              <a:gd name="connsiteY2" fmla="*/ 118422 h 418846"/>
              <a:gd name="connsiteX3" fmla="*/ 271304 w 481898"/>
              <a:gd name="connsiteY3" fmla="*/ 53002 h 418846"/>
              <a:gd name="connsiteX4" fmla="*/ 0 w 481898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426568 w 478166"/>
              <a:gd name="connsiteY2" fmla="*/ 9175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96088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78166"/>
              <a:gd name="connsiteY0" fmla="*/ 2880 h 418846"/>
              <a:gd name="connsiteX1" fmla="*/ 374261 w 478166"/>
              <a:gd name="connsiteY1" fmla="*/ 103094 h 418846"/>
              <a:gd name="connsiteX2" fmla="*/ 467519 w 478166"/>
              <a:gd name="connsiteY2" fmla="*/ 365422 h 418846"/>
              <a:gd name="connsiteX3" fmla="*/ 173355 w 478166"/>
              <a:gd name="connsiteY3" fmla="*/ 413385 h 418846"/>
              <a:gd name="connsiteX4" fmla="*/ 427840 w 478166"/>
              <a:gd name="connsiteY4" fmla="*/ 372117 h 418846"/>
              <a:gd name="connsiteX5" fmla="*/ 3660 w 478166"/>
              <a:gd name="connsiteY5" fmla="*/ 2880 h 418846"/>
              <a:gd name="connsiteX0" fmla="*/ 385295 w 478166"/>
              <a:gd name="connsiteY0" fmla="*/ 400390 h 418846"/>
              <a:gd name="connsiteX1" fmla="*/ 444746 w 478166"/>
              <a:gd name="connsiteY1" fmla="*/ 174849 h 418846"/>
              <a:gd name="connsiteX2" fmla="*/ 382753 w 478166"/>
              <a:gd name="connsiteY2" fmla="*/ 114612 h 418846"/>
              <a:gd name="connsiteX3" fmla="*/ 271304 w 478166"/>
              <a:gd name="connsiteY3" fmla="*/ 53002 h 418846"/>
              <a:gd name="connsiteX4" fmla="*/ 0 w 478166"/>
              <a:gd name="connsiteY4" fmla="*/ 0 h 418846"/>
              <a:gd name="connsiteX0" fmla="*/ 3660 w 481891"/>
              <a:gd name="connsiteY0" fmla="*/ 2880 h 418846"/>
              <a:gd name="connsiteX1" fmla="*/ 374261 w 481891"/>
              <a:gd name="connsiteY1" fmla="*/ 103094 h 418846"/>
              <a:gd name="connsiteX2" fmla="*/ 467519 w 481891"/>
              <a:gd name="connsiteY2" fmla="*/ 365422 h 418846"/>
              <a:gd name="connsiteX3" fmla="*/ 173355 w 481891"/>
              <a:gd name="connsiteY3" fmla="*/ 413385 h 418846"/>
              <a:gd name="connsiteX4" fmla="*/ 427840 w 481891"/>
              <a:gd name="connsiteY4" fmla="*/ 372117 h 418846"/>
              <a:gd name="connsiteX5" fmla="*/ 3660 w 481891"/>
              <a:gd name="connsiteY5" fmla="*/ 2880 h 418846"/>
              <a:gd name="connsiteX0" fmla="*/ 385295 w 481891"/>
              <a:gd name="connsiteY0" fmla="*/ 400390 h 418846"/>
              <a:gd name="connsiteX1" fmla="*/ 444746 w 481891"/>
              <a:gd name="connsiteY1" fmla="*/ 174849 h 418846"/>
              <a:gd name="connsiteX2" fmla="*/ 382753 w 481891"/>
              <a:gd name="connsiteY2" fmla="*/ 114612 h 418846"/>
              <a:gd name="connsiteX3" fmla="*/ 271304 w 481891"/>
              <a:gd name="connsiteY3" fmla="*/ 53002 h 418846"/>
              <a:gd name="connsiteX4" fmla="*/ 0 w 481891"/>
              <a:gd name="connsiteY4" fmla="*/ 0 h 418846"/>
              <a:gd name="connsiteX0" fmla="*/ 3660 w 481891"/>
              <a:gd name="connsiteY0" fmla="*/ 2880 h 419807"/>
              <a:gd name="connsiteX1" fmla="*/ 374261 w 481891"/>
              <a:gd name="connsiteY1" fmla="*/ 103094 h 419807"/>
              <a:gd name="connsiteX2" fmla="*/ 467519 w 481891"/>
              <a:gd name="connsiteY2" fmla="*/ 365422 h 419807"/>
              <a:gd name="connsiteX3" fmla="*/ 173355 w 481891"/>
              <a:gd name="connsiteY3" fmla="*/ 413385 h 419807"/>
              <a:gd name="connsiteX4" fmla="*/ 427840 w 481891"/>
              <a:gd name="connsiteY4" fmla="*/ 372117 h 419807"/>
              <a:gd name="connsiteX5" fmla="*/ 3660 w 481891"/>
              <a:gd name="connsiteY5" fmla="*/ 2880 h 419807"/>
              <a:gd name="connsiteX0" fmla="*/ 385295 w 481891"/>
              <a:gd name="connsiteY0" fmla="*/ 400390 h 419807"/>
              <a:gd name="connsiteX1" fmla="*/ 444746 w 481891"/>
              <a:gd name="connsiteY1" fmla="*/ 174849 h 419807"/>
              <a:gd name="connsiteX2" fmla="*/ 382753 w 481891"/>
              <a:gd name="connsiteY2" fmla="*/ 114612 h 419807"/>
              <a:gd name="connsiteX3" fmla="*/ 271304 w 481891"/>
              <a:gd name="connsiteY3" fmla="*/ 53002 h 419807"/>
              <a:gd name="connsiteX4" fmla="*/ 0 w 481891"/>
              <a:gd name="connsiteY4" fmla="*/ 0 h 419807"/>
              <a:gd name="connsiteX0" fmla="*/ 3660 w 481891"/>
              <a:gd name="connsiteY0" fmla="*/ 2880 h 454028"/>
              <a:gd name="connsiteX1" fmla="*/ 374261 w 481891"/>
              <a:gd name="connsiteY1" fmla="*/ 103094 h 454028"/>
              <a:gd name="connsiteX2" fmla="*/ 467519 w 481891"/>
              <a:gd name="connsiteY2" fmla="*/ 365422 h 454028"/>
              <a:gd name="connsiteX3" fmla="*/ 333375 w 481891"/>
              <a:gd name="connsiteY3" fmla="*/ 451485 h 454028"/>
              <a:gd name="connsiteX4" fmla="*/ 427840 w 481891"/>
              <a:gd name="connsiteY4" fmla="*/ 372117 h 454028"/>
              <a:gd name="connsiteX5" fmla="*/ 3660 w 481891"/>
              <a:gd name="connsiteY5" fmla="*/ 2880 h 454028"/>
              <a:gd name="connsiteX0" fmla="*/ 385295 w 481891"/>
              <a:gd name="connsiteY0" fmla="*/ 400390 h 454028"/>
              <a:gd name="connsiteX1" fmla="*/ 444746 w 481891"/>
              <a:gd name="connsiteY1" fmla="*/ 174849 h 454028"/>
              <a:gd name="connsiteX2" fmla="*/ 382753 w 481891"/>
              <a:gd name="connsiteY2" fmla="*/ 114612 h 454028"/>
              <a:gd name="connsiteX3" fmla="*/ 271304 w 481891"/>
              <a:gd name="connsiteY3" fmla="*/ 53002 h 454028"/>
              <a:gd name="connsiteX4" fmla="*/ 0 w 481891"/>
              <a:gd name="connsiteY4" fmla="*/ 0 h 454028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385295 w 530813"/>
              <a:gd name="connsiteY0" fmla="*/ 400390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44746 w 530813"/>
              <a:gd name="connsiteY1" fmla="*/ 17484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18076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459590 w 530813"/>
              <a:gd name="connsiteY0" fmla="*/ 432775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30813"/>
              <a:gd name="connsiteY0" fmla="*/ 2880 h 454941"/>
              <a:gd name="connsiteX1" fmla="*/ 374261 w 530813"/>
              <a:gd name="connsiteY1" fmla="*/ 103094 h 454941"/>
              <a:gd name="connsiteX2" fmla="*/ 530384 w 530813"/>
              <a:gd name="connsiteY2" fmla="*/ 380662 h 454941"/>
              <a:gd name="connsiteX3" fmla="*/ 333375 w 530813"/>
              <a:gd name="connsiteY3" fmla="*/ 451485 h 454941"/>
              <a:gd name="connsiteX4" fmla="*/ 427840 w 530813"/>
              <a:gd name="connsiteY4" fmla="*/ 372117 h 454941"/>
              <a:gd name="connsiteX5" fmla="*/ 3660 w 530813"/>
              <a:gd name="connsiteY5" fmla="*/ 2880 h 454941"/>
              <a:gd name="connsiteX0" fmla="*/ 509120 w 530813"/>
              <a:gd name="connsiteY0" fmla="*/ 442300 h 454941"/>
              <a:gd name="connsiteX1" fmla="*/ 435221 w 530813"/>
              <a:gd name="connsiteY1" fmla="*/ 201519 h 454941"/>
              <a:gd name="connsiteX2" fmla="*/ 382753 w 530813"/>
              <a:gd name="connsiteY2" fmla="*/ 114612 h 454941"/>
              <a:gd name="connsiteX3" fmla="*/ 271304 w 530813"/>
              <a:gd name="connsiteY3" fmla="*/ 53002 h 454941"/>
              <a:gd name="connsiteX4" fmla="*/ 0 w 530813"/>
              <a:gd name="connsiteY4" fmla="*/ 0 h 45494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35221 w 553867"/>
              <a:gd name="connsiteY1" fmla="*/ 201519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271304 w 553867"/>
              <a:gd name="connsiteY3" fmla="*/ 5300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3660 w 553867"/>
              <a:gd name="connsiteY0" fmla="*/ 2880 h 487821"/>
              <a:gd name="connsiteX1" fmla="*/ 374261 w 553867"/>
              <a:gd name="connsiteY1" fmla="*/ 103094 h 487821"/>
              <a:gd name="connsiteX2" fmla="*/ 530384 w 553867"/>
              <a:gd name="connsiteY2" fmla="*/ 380662 h 487821"/>
              <a:gd name="connsiteX3" fmla="*/ 510540 w 553867"/>
              <a:gd name="connsiteY3" fmla="*/ 485775 h 487821"/>
              <a:gd name="connsiteX4" fmla="*/ 427840 w 553867"/>
              <a:gd name="connsiteY4" fmla="*/ 372117 h 487821"/>
              <a:gd name="connsiteX5" fmla="*/ 3660 w 553867"/>
              <a:gd name="connsiteY5" fmla="*/ 2880 h 487821"/>
              <a:gd name="connsiteX0" fmla="*/ 509120 w 553867"/>
              <a:gd name="connsiteY0" fmla="*/ 442300 h 487821"/>
              <a:gd name="connsiteX1" fmla="*/ 450461 w 553867"/>
              <a:gd name="connsiteY1" fmla="*/ 203424 h 487821"/>
              <a:gd name="connsiteX2" fmla="*/ 382753 w 553867"/>
              <a:gd name="connsiteY2" fmla="*/ 114612 h 487821"/>
              <a:gd name="connsiteX3" fmla="*/ 318929 w 553867"/>
              <a:gd name="connsiteY3" fmla="*/ 37762 h 487821"/>
              <a:gd name="connsiteX4" fmla="*/ 0 w 553867"/>
              <a:gd name="connsiteY4" fmla="*/ 0 h 487821"/>
              <a:gd name="connsiteX0" fmla="*/ 0 w 550207"/>
              <a:gd name="connsiteY0" fmla="*/ 60030 h 544971"/>
              <a:gd name="connsiteX1" fmla="*/ 370601 w 550207"/>
              <a:gd name="connsiteY1" fmla="*/ 160244 h 544971"/>
              <a:gd name="connsiteX2" fmla="*/ 526724 w 550207"/>
              <a:gd name="connsiteY2" fmla="*/ 437812 h 544971"/>
              <a:gd name="connsiteX3" fmla="*/ 506880 w 550207"/>
              <a:gd name="connsiteY3" fmla="*/ 542925 h 544971"/>
              <a:gd name="connsiteX4" fmla="*/ 424180 w 550207"/>
              <a:gd name="connsiteY4" fmla="*/ 429267 h 544971"/>
              <a:gd name="connsiteX5" fmla="*/ 0 w 550207"/>
              <a:gd name="connsiteY5" fmla="*/ 60030 h 544971"/>
              <a:gd name="connsiteX0" fmla="*/ 505460 w 550207"/>
              <a:gd name="connsiteY0" fmla="*/ 499450 h 544971"/>
              <a:gd name="connsiteX1" fmla="*/ 446801 w 550207"/>
              <a:gd name="connsiteY1" fmla="*/ 260574 h 544971"/>
              <a:gd name="connsiteX2" fmla="*/ 379093 w 550207"/>
              <a:gd name="connsiteY2" fmla="*/ 171762 h 544971"/>
              <a:gd name="connsiteX3" fmla="*/ 315269 w 550207"/>
              <a:gd name="connsiteY3" fmla="*/ 94912 h 544971"/>
              <a:gd name="connsiteX4" fmla="*/ 156360 w 550207"/>
              <a:gd name="connsiteY4" fmla="*/ 0 h 54497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76204 w 411142"/>
              <a:gd name="connsiteY3" fmla="*/ 9965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  <a:gd name="connsiteX0" fmla="*/ 0 w 411142"/>
              <a:gd name="connsiteY0" fmla="*/ 0 h 549711"/>
              <a:gd name="connsiteX1" fmla="*/ 231536 w 411142"/>
              <a:gd name="connsiteY1" fmla="*/ 164984 h 549711"/>
              <a:gd name="connsiteX2" fmla="*/ 387659 w 411142"/>
              <a:gd name="connsiteY2" fmla="*/ 442552 h 549711"/>
              <a:gd name="connsiteX3" fmla="*/ 367815 w 411142"/>
              <a:gd name="connsiteY3" fmla="*/ 547665 h 549711"/>
              <a:gd name="connsiteX4" fmla="*/ 285115 w 411142"/>
              <a:gd name="connsiteY4" fmla="*/ 434007 h 549711"/>
              <a:gd name="connsiteX5" fmla="*/ 0 w 411142"/>
              <a:gd name="connsiteY5" fmla="*/ 0 h 549711"/>
              <a:gd name="connsiteX0" fmla="*/ 366395 w 411142"/>
              <a:gd name="connsiteY0" fmla="*/ 504190 h 549711"/>
              <a:gd name="connsiteX1" fmla="*/ 307736 w 411142"/>
              <a:gd name="connsiteY1" fmla="*/ 265314 h 549711"/>
              <a:gd name="connsiteX2" fmla="*/ 240028 w 411142"/>
              <a:gd name="connsiteY2" fmla="*/ 176502 h 549711"/>
              <a:gd name="connsiteX3" fmla="*/ 147629 w 411142"/>
              <a:gd name="connsiteY3" fmla="*/ 103462 h 549711"/>
              <a:gd name="connsiteX4" fmla="*/ 17295 w 411142"/>
              <a:gd name="connsiteY4" fmla="*/ 4740 h 54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142" h="549711" stroke="0" extrusionOk="0">
                <a:moveTo>
                  <a:pt x="0" y="0"/>
                </a:moveTo>
                <a:cubicBezTo>
                  <a:pt x="151264" y="0"/>
                  <a:pt x="166926" y="91225"/>
                  <a:pt x="231536" y="164984"/>
                </a:cubicBezTo>
                <a:cubicBezTo>
                  <a:pt x="296146" y="238743"/>
                  <a:pt x="364946" y="378772"/>
                  <a:pt x="387659" y="442552"/>
                </a:cubicBezTo>
                <a:cubicBezTo>
                  <a:pt x="410372" y="506332"/>
                  <a:pt x="434140" y="561105"/>
                  <a:pt x="367815" y="547665"/>
                </a:cubicBezTo>
                <a:lnTo>
                  <a:pt x="285115" y="434007"/>
                </a:lnTo>
                <a:lnTo>
                  <a:pt x="0" y="0"/>
                </a:lnTo>
                <a:close/>
              </a:path>
              <a:path w="411142" h="549711" fill="none">
                <a:moveTo>
                  <a:pt x="366395" y="504190"/>
                </a:moveTo>
                <a:cubicBezTo>
                  <a:pt x="365259" y="397510"/>
                  <a:pt x="328797" y="319929"/>
                  <a:pt x="307736" y="265314"/>
                </a:cubicBezTo>
                <a:cubicBezTo>
                  <a:pt x="286675" y="210699"/>
                  <a:pt x="268512" y="198503"/>
                  <a:pt x="240028" y="176502"/>
                </a:cubicBezTo>
                <a:cubicBezTo>
                  <a:pt x="211544" y="154501"/>
                  <a:pt x="235657" y="167649"/>
                  <a:pt x="147629" y="103462"/>
                </a:cubicBezTo>
                <a:cubicBezTo>
                  <a:pt x="54520" y="54919"/>
                  <a:pt x="83620" y="18180"/>
                  <a:pt x="17295" y="4740"/>
                </a:cubicBezTo>
              </a:path>
            </a:pathLst>
          </a:cu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38123-B11B-6491-F52B-C9BD73C54F43}"/>
                  </a:ext>
                </a:extLst>
              </p:cNvPr>
              <p:cNvSpPr txBox="1"/>
              <p:nvPr/>
            </p:nvSpPr>
            <p:spPr>
              <a:xfrm>
                <a:off x="5036338" y="1365370"/>
                <a:ext cx="2672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D38123-B11B-6491-F52B-C9BD73C54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38" y="1365370"/>
                <a:ext cx="267203" cy="369332"/>
              </a:xfrm>
              <a:prstGeom prst="rect">
                <a:avLst/>
              </a:prstGeom>
              <a:blipFill>
                <a:blip r:embed="rId2"/>
                <a:stretch>
                  <a:fillRect l="-38636" r="-25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663A-4F6C-A72C-D23D-735A2E5663B1}"/>
                  </a:ext>
                </a:extLst>
              </p:cNvPr>
              <p:cNvSpPr txBox="1"/>
              <p:nvPr/>
            </p:nvSpPr>
            <p:spPr>
              <a:xfrm>
                <a:off x="6017784" y="1101400"/>
                <a:ext cx="427743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663A-4F6C-A72C-D23D-735A2E566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84" y="1101400"/>
                <a:ext cx="427743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84E7D-DE23-432F-A06B-9DEB97C25C39}"/>
              </a:ext>
            </a:extLst>
          </p:cNvPr>
          <p:cNvCxnSpPr>
            <a:cxnSpLocks/>
          </p:cNvCxnSpPr>
          <p:nvPr/>
        </p:nvCxnSpPr>
        <p:spPr>
          <a:xfrm flipH="1">
            <a:off x="6572657" y="1930607"/>
            <a:ext cx="670456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503D3-6847-26A3-6560-EFA4923F0994}"/>
                  </a:ext>
                </a:extLst>
              </p:cNvPr>
              <p:cNvSpPr txBox="1"/>
              <p:nvPr/>
            </p:nvSpPr>
            <p:spPr>
              <a:xfrm>
                <a:off x="6869334" y="1515488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5503D3-6847-26A3-6560-EFA4923F0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334" y="1515488"/>
                <a:ext cx="267203" cy="377283"/>
              </a:xfrm>
              <a:prstGeom prst="rect">
                <a:avLst/>
              </a:prstGeom>
              <a:blipFill>
                <a:blip r:embed="rId4"/>
                <a:stretch>
                  <a:fillRect l="-31818" r="-1818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58F038-D91F-4878-1757-408799105ABA}"/>
              </a:ext>
            </a:extLst>
          </p:cNvPr>
          <p:cNvCxnSpPr>
            <a:cxnSpLocks/>
          </p:cNvCxnSpPr>
          <p:nvPr/>
        </p:nvCxnSpPr>
        <p:spPr>
          <a:xfrm>
            <a:off x="7741057" y="994410"/>
            <a:ext cx="0" cy="59055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597F9-92AA-23D8-38B7-2182B3EDC461}"/>
                  </a:ext>
                </a:extLst>
              </p:cNvPr>
              <p:cNvSpPr txBox="1"/>
              <p:nvPr/>
            </p:nvSpPr>
            <p:spPr>
              <a:xfrm>
                <a:off x="7799250" y="1082735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1597F9-92AA-23D8-38B7-2182B3EDC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50" y="1082735"/>
                <a:ext cx="267203" cy="377283"/>
              </a:xfrm>
              <a:prstGeom prst="rect">
                <a:avLst/>
              </a:prstGeom>
              <a:blipFill>
                <a:blip r:embed="rId5"/>
                <a:stretch>
                  <a:fillRect l="-27273" r="-2500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572C250-B1C9-FCCD-5CD0-5FC86F44931A}"/>
              </a:ext>
            </a:extLst>
          </p:cNvPr>
          <p:cNvSpPr/>
          <p:nvPr/>
        </p:nvSpPr>
        <p:spPr>
          <a:xfrm>
            <a:off x="4665133" y="615468"/>
            <a:ext cx="2777063" cy="16891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89FB52-7723-1F00-D4D7-BE73392A6866}"/>
              </a:ext>
            </a:extLst>
          </p:cNvPr>
          <p:cNvCxnSpPr>
            <a:cxnSpLocks/>
          </p:cNvCxnSpPr>
          <p:nvPr/>
        </p:nvCxnSpPr>
        <p:spPr>
          <a:xfrm flipH="1">
            <a:off x="8702330" y="523982"/>
            <a:ext cx="1130039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597E3F-6679-79B4-6409-73297929000E}"/>
              </a:ext>
            </a:extLst>
          </p:cNvPr>
          <p:cNvCxnSpPr>
            <a:cxnSpLocks/>
          </p:cNvCxnSpPr>
          <p:nvPr/>
        </p:nvCxnSpPr>
        <p:spPr>
          <a:xfrm flipH="1" flipV="1">
            <a:off x="8702330" y="1755403"/>
            <a:ext cx="1130039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6E26ED-6EF6-ABF0-CABD-4A04453CE2FB}"/>
              </a:ext>
            </a:extLst>
          </p:cNvPr>
          <p:cNvCxnSpPr>
            <a:cxnSpLocks/>
          </p:cNvCxnSpPr>
          <p:nvPr/>
        </p:nvCxnSpPr>
        <p:spPr>
          <a:xfrm>
            <a:off x="9832369" y="523982"/>
            <a:ext cx="0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18804-D2E3-D1AF-D59C-ADD55E2A4C85}"/>
                  </a:ext>
                </a:extLst>
              </p:cNvPr>
              <p:cNvSpPr txBox="1"/>
              <p:nvPr/>
            </p:nvSpPr>
            <p:spPr>
              <a:xfrm>
                <a:off x="9368949" y="342159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18804-D2E3-D1AF-D59C-ADD55E2A4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949" y="342159"/>
                <a:ext cx="26720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34A426-64B3-4B72-DE79-66BD4E957AC2}"/>
                  </a:ext>
                </a:extLst>
              </p:cNvPr>
              <p:cNvSpPr txBox="1"/>
              <p:nvPr/>
            </p:nvSpPr>
            <p:spPr>
              <a:xfrm>
                <a:off x="9502550" y="1755403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34A426-64B3-4B72-DE79-66BD4E95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550" y="1755403"/>
                <a:ext cx="267203" cy="440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0E90F-4F91-11C7-1A29-68416C9496C1}"/>
                  </a:ext>
                </a:extLst>
              </p:cNvPr>
              <p:cNvSpPr txBox="1"/>
              <p:nvPr/>
            </p:nvSpPr>
            <p:spPr>
              <a:xfrm>
                <a:off x="9894984" y="523982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A0E90F-4F91-11C7-1A29-68416C94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984" y="523982"/>
                <a:ext cx="267203" cy="430887"/>
              </a:xfrm>
              <a:prstGeom prst="rect">
                <a:avLst/>
              </a:prstGeom>
              <a:blipFill>
                <a:blip r:embed="rId8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C658DE4-DC81-ACC8-E431-B75AACE2FFEE}"/>
              </a:ext>
            </a:extLst>
          </p:cNvPr>
          <p:cNvSpPr/>
          <p:nvPr/>
        </p:nvSpPr>
        <p:spPr>
          <a:xfrm>
            <a:off x="4700017" y="3860096"/>
            <a:ext cx="3142167" cy="1112654"/>
          </a:xfrm>
          <a:custGeom>
            <a:avLst/>
            <a:gdLst>
              <a:gd name="connsiteX0" fmla="*/ 0 w 3142167"/>
              <a:gd name="connsiteY0" fmla="*/ 302903 h 1112654"/>
              <a:gd name="connsiteX1" fmla="*/ 233680 w 3142167"/>
              <a:gd name="connsiteY1" fmla="*/ 69223 h 1112654"/>
              <a:gd name="connsiteX2" fmla="*/ 513080 w 3142167"/>
              <a:gd name="connsiteY2" fmla="*/ 53983 h 1112654"/>
              <a:gd name="connsiteX3" fmla="*/ 716280 w 3142167"/>
              <a:gd name="connsiteY3" fmla="*/ 211463 h 1112654"/>
              <a:gd name="connsiteX4" fmla="*/ 863600 w 3142167"/>
              <a:gd name="connsiteY4" fmla="*/ 531503 h 1112654"/>
              <a:gd name="connsiteX5" fmla="*/ 863600 w 3142167"/>
              <a:gd name="connsiteY5" fmla="*/ 734703 h 1112654"/>
              <a:gd name="connsiteX6" fmla="*/ 756920 w 3142167"/>
              <a:gd name="connsiteY6" fmla="*/ 973463 h 1112654"/>
              <a:gd name="connsiteX7" fmla="*/ 650240 w 3142167"/>
              <a:gd name="connsiteY7" fmla="*/ 1059823 h 1112654"/>
              <a:gd name="connsiteX8" fmla="*/ 518160 w 3142167"/>
              <a:gd name="connsiteY8" fmla="*/ 1085223 h 1112654"/>
              <a:gd name="connsiteX9" fmla="*/ 401320 w 3142167"/>
              <a:gd name="connsiteY9" fmla="*/ 887103 h 1112654"/>
              <a:gd name="connsiteX10" fmla="*/ 401320 w 3142167"/>
              <a:gd name="connsiteY10" fmla="*/ 734703 h 1112654"/>
              <a:gd name="connsiteX11" fmla="*/ 467360 w 3142167"/>
              <a:gd name="connsiteY11" fmla="*/ 475623 h 1112654"/>
              <a:gd name="connsiteX12" fmla="*/ 701040 w 3142167"/>
              <a:gd name="connsiteY12" fmla="*/ 247023 h 1112654"/>
              <a:gd name="connsiteX13" fmla="*/ 1076960 w 3142167"/>
              <a:gd name="connsiteY13" fmla="*/ 28583 h 1112654"/>
              <a:gd name="connsiteX14" fmla="*/ 1457960 w 3142167"/>
              <a:gd name="connsiteY14" fmla="*/ 135263 h 1112654"/>
              <a:gd name="connsiteX15" fmla="*/ 1706880 w 3142167"/>
              <a:gd name="connsiteY15" fmla="*/ 617863 h 1112654"/>
              <a:gd name="connsiteX16" fmla="*/ 1711960 w 3142167"/>
              <a:gd name="connsiteY16" fmla="*/ 912503 h 1112654"/>
              <a:gd name="connsiteX17" fmla="*/ 1595120 w 3142167"/>
              <a:gd name="connsiteY17" fmla="*/ 1075063 h 1112654"/>
              <a:gd name="connsiteX18" fmla="*/ 1361440 w 3142167"/>
              <a:gd name="connsiteY18" fmla="*/ 1090303 h 1112654"/>
              <a:gd name="connsiteX19" fmla="*/ 1209040 w 3142167"/>
              <a:gd name="connsiteY19" fmla="*/ 810903 h 1112654"/>
              <a:gd name="connsiteX20" fmla="*/ 1290320 w 3142167"/>
              <a:gd name="connsiteY20" fmla="*/ 267343 h 1112654"/>
              <a:gd name="connsiteX21" fmla="*/ 1788160 w 3142167"/>
              <a:gd name="connsiteY21" fmla="*/ 3183 h 1112654"/>
              <a:gd name="connsiteX22" fmla="*/ 2296160 w 3142167"/>
              <a:gd name="connsiteY22" fmla="*/ 145423 h 1112654"/>
              <a:gd name="connsiteX23" fmla="*/ 2504440 w 3142167"/>
              <a:gd name="connsiteY23" fmla="*/ 495943 h 1112654"/>
              <a:gd name="connsiteX24" fmla="*/ 2514600 w 3142167"/>
              <a:gd name="connsiteY24" fmla="*/ 729623 h 1112654"/>
              <a:gd name="connsiteX25" fmla="*/ 2407920 w 3142167"/>
              <a:gd name="connsiteY25" fmla="*/ 927743 h 1112654"/>
              <a:gd name="connsiteX26" fmla="*/ 2275840 w 3142167"/>
              <a:gd name="connsiteY26" fmla="*/ 1009023 h 1112654"/>
              <a:gd name="connsiteX27" fmla="*/ 2153920 w 3142167"/>
              <a:gd name="connsiteY27" fmla="*/ 1009023 h 1112654"/>
              <a:gd name="connsiteX28" fmla="*/ 2037080 w 3142167"/>
              <a:gd name="connsiteY28" fmla="*/ 836303 h 1112654"/>
              <a:gd name="connsiteX29" fmla="*/ 2077720 w 3142167"/>
              <a:gd name="connsiteY29" fmla="*/ 394343 h 1112654"/>
              <a:gd name="connsiteX30" fmla="*/ 2397760 w 3142167"/>
              <a:gd name="connsiteY30" fmla="*/ 104783 h 1112654"/>
              <a:gd name="connsiteX31" fmla="*/ 2621280 w 3142167"/>
              <a:gd name="connsiteY31" fmla="*/ 53983 h 1112654"/>
              <a:gd name="connsiteX32" fmla="*/ 3103880 w 3142167"/>
              <a:gd name="connsiteY32" fmla="*/ 43823 h 1112654"/>
              <a:gd name="connsiteX33" fmla="*/ 3114040 w 3142167"/>
              <a:gd name="connsiteY33" fmla="*/ 33663 h 1112654"/>
              <a:gd name="connsiteX34" fmla="*/ 3129280 w 3142167"/>
              <a:gd name="connsiteY34" fmla="*/ 59063 h 111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142167" h="1112654">
                <a:moveTo>
                  <a:pt x="0" y="302903"/>
                </a:moveTo>
                <a:cubicBezTo>
                  <a:pt x="74083" y="206806"/>
                  <a:pt x="148167" y="110710"/>
                  <a:pt x="233680" y="69223"/>
                </a:cubicBezTo>
                <a:cubicBezTo>
                  <a:pt x="319193" y="27736"/>
                  <a:pt x="432647" y="30276"/>
                  <a:pt x="513080" y="53983"/>
                </a:cubicBezTo>
                <a:cubicBezTo>
                  <a:pt x="593513" y="77690"/>
                  <a:pt x="657860" y="131876"/>
                  <a:pt x="716280" y="211463"/>
                </a:cubicBezTo>
                <a:cubicBezTo>
                  <a:pt x="774700" y="291050"/>
                  <a:pt x="839047" y="444296"/>
                  <a:pt x="863600" y="531503"/>
                </a:cubicBezTo>
                <a:cubicBezTo>
                  <a:pt x="888153" y="618710"/>
                  <a:pt x="881380" y="661043"/>
                  <a:pt x="863600" y="734703"/>
                </a:cubicBezTo>
                <a:cubicBezTo>
                  <a:pt x="845820" y="808363"/>
                  <a:pt x="792480" y="919276"/>
                  <a:pt x="756920" y="973463"/>
                </a:cubicBezTo>
                <a:cubicBezTo>
                  <a:pt x="721360" y="1027650"/>
                  <a:pt x="690033" y="1041196"/>
                  <a:pt x="650240" y="1059823"/>
                </a:cubicBezTo>
                <a:cubicBezTo>
                  <a:pt x="610447" y="1078450"/>
                  <a:pt x="559647" y="1114010"/>
                  <a:pt x="518160" y="1085223"/>
                </a:cubicBezTo>
                <a:cubicBezTo>
                  <a:pt x="476673" y="1056436"/>
                  <a:pt x="420793" y="945523"/>
                  <a:pt x="401320" y="887103"/>
                </a:cubicBezTo>
                <a:cubicBezTo>
                  <a:pt x="381847" y="828683"/>
                  <a:pt x="390313" y="803283"/>
                  <a:pt x="401320" y="734703"/>
                </a:cubicBezTo>
                <a:cubicBezTo>
                  <a:pt x="412327" y="666123"/>
                  <a:pt x="417407" y="556903"/>
                  <a:pt x="467360" y="475623"/>
                </a:cubicBezTo>
                <a:cubicBezTo>
                  <a:pt x="517313" y="394343"/>
                  <a:pt x="599440" y="321530"/>
                  <a:pt x="701040" y="247023"/>
                </a:cubicBezTo>
                <a:cubicBezTo>
                  <a:pt x="802640" y="172516"/>
                  <a:pt x="950807" y="47210"/>
                  <a:pt x="1076960" y="28583"/>
                </a:cubicBezTo>
                <a:cubicBezTo>
                  <a:pt x="1203113" y="9956"/>
                  <a:pt x="1352974" y="37050"/>
                  <a:pt x="1457960" y="135263"/>
                </a:cubicBezTo>
                <a:cubicBezTo>
                  <a:pt x="1562946" y="233476"/>
                  <a:pt x="1664547" y="488323"/>
                  <a:pt x="1706880" y="617863"/>
                </a:cubicBezTo>
                <a:cubicBezTo>
                  <a:pt x="1749213" y="747403"/>
                  <a:pt x="1730587" y="836303"/>
                  <a:pt x="1711960" y="912503"/>
                </a:cubicBezTo>
                <a:cubicBezTo>
                  <a:pt x="1693333" y="988703"/>
                  <a:pt x="1653540" y="1045430"/>
                  <a:pt x="1595120" y="1075063"/>
                </a:cubicBezTo>
                <a:cubicBezTo>
                  <a:pt x="1536700" y="1104696"/>
                  <a:pt x="1425787" y="1134330"/>
                  <a:pt x="1361440" y="1090303"/>
                </a:cubicBezTo>
                <a:cubicBezTo>
                  <a:pt x="1297093" y="1046276"/>
                  <a:pt x="1220893" y="948063"/>
                  <a:pt x="1209040" y="810903"/>
                </a:cubicBezTo>
                <a:cubicBezTo>
                  <a:pt x="1197187" y="673743"/>
                  <a:pt x="1193800" y="401963"/>
                  <a:pt x="1290320" y="267343"/>
                </a:cubicBezTo>
                <a:cubicBezTo>
                  <a:pt x="1386840" y="132723"/>
                  <a:pt x="1620520" y="23503"/>
                  <a:pt x="1788160" y="3183"/>
                </a:cubicBezTo>
                <a:cubicBezTo>
                  <a:pt x="1955800" y="-17137"/>
                  <a:pt x="2176780" y="63296"/>
                  <a:pt x="2296160" y="145423"/>
                </a:cubicBezTo>
                <a:cubicBezTo>
                  <a:pt x="2415540" y="227550"/>
                  <a:pt x="2468033" y="398577"/>
                  <a:pt x="2504440" y="495943"/>
                </a:cubicBezTo>
                <a:cubicBezTo>
                  <a:pt x="2540847" y="593309"/>
                  <a:pt x="2530687" y="657656"/>
                  <a:pt x="2514600" y="729623"/>
                </a:cubicBezTo>
                <a:cubicBezTo>
                  <a:pt x="2498513" y="801590"/>
                  <a:pt x="2447713" y="881176"/>
                  <a:pt x="2407920" y="927743"/>
                </a:cubicBezTo>
                <a:cubicBezTo>
                  <a:pt x="2368127" y="974310"/>
                  <a:pt x="2318173" y="995476"/>
                  <a:pt x="2275840" y="1009023"/>
                </a:cubicBezTo>
                <a:cubicBezTo>
                  <a:pt x="2233507" y="1022570"/>
                  <a:pt x="2193713" y="1037810"/>
                  <a:pt x="2153920" y="1009023"/>
                </a:cubicBezTo>
                <a:cubicBezTo>
                  <a:pt x="2114127" y="980236"/>
                  <a:pt x="2049780" y="938750"/>
                  <a:pt x="2037080" y="836303"/>
                </a:cubicBezTo>
                <a:cubicBezTo>
                  <a:pt x="2024380" y="733856"/>
                  <a:pt x="2017607" y="516263"/>
                  <a:pt x="2077720" y="394343"/>
                </a:cubicBezTo>
                <a:cubicBezTo>
                  <a:pt x="2137833" y="272423"/>
                  <a:pt x="2307167" y="161510"/>
                  <a:pt x="2397760" y="104783"/>
                </a:cubicBezTo>
                <a:cubicBezTo>
                  <a:pt x="2488353" y="48056"/>
                  <a:pt x="2503594" y="64143"/>
                  <a:pt x="2621280" y="53983"/>
                </a:cubicBezTo>
                <a:cubicBezTo>
                  <a:pt x="2738966" y="43823"/>
                  <a:pt x="3021754" y="47210"/>
                  <a:pt x="3103880" y="43823"/>
                </a:cubicBezTo>
                <a:cubicBezTo>
                  <a:pt x="3186006" y="40436"/>
                  <a:pt x="3109807" y="31123"/>
                  <a:pt x="3114040" y="33663"/>
                </a:cubicBezTo>
                <a:cubicBezTo>
                  <a:pt x="3118273" y="36203"/>
                  <a:pt x="3123776" y="47633"/>
                  <a:pt x="3129280" y="5906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62769B-839C-BBE4-8552-288AA913B2E5}"/>
              </a:ext>
            </a:extLst>
          </p:cNvPr>
          <p:cNvCxnSpPr>
            <a:cxnSpLocks/>
          </p:cNvCxnSpPr>
          <p:nvPr/>
        </p:nvCxnSpPr>
        <p:spPr>
          <a:xfrm flipV="1">
            <a:off x="4275971" y="4458227"/>
            <a:ext cx="0" cy="71355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0327C8-EEBC-5599-6AA4-2237B52BBF62}"/>
                  </a:ext>
                </a:extLst>
              </p:cNvPr>
              <p:cNvSpPr txBox="1"/>
              <p:nvPr/>
            </p:nvSpPr>
            <p:spPr>
              <a:xfrm>
                <a:off x="4354393" y="4592445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0327C8-EEBC-5599-6AA4-2237B52B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393" y="4592445"/>
                <a:ext cx="267203" cy="377283"/>
              </a:xfrm>
              <a:prstGeom prst="rect">
                <a:avLst/>
              </a:prstGeom>
              <a:blipFill>
                <a:blip r:embed="rId9"/>
                <a:stretch>
                  <a:fillRect l="-27273" r="-25000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21650AB-5916-8951-14AF-59E4752A1BE4}"/>
              </a:ext>
            </a:extLst>
          </p:cNvPr>
          <p:cNvCxnSpPr>
            <a:cxnSpLocks/>
          </p:cNvCxnSpPr>
          <p:nvPr/>
        </p:nvCxnSpPr>
        <p:spPr>
          <a:xfrm flipH="1">
            <a:off x="3866095" y="4390850"/>
            <a:ext cx="4654082" cy="67377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AEBD8B-77E7-1F01-34E8-8C1BD3FA3CDB}"/>
              </a:ext>
            </a:extLst>
          </p:cNvPr>
          <p:cNvCxnSpPr>
            <a:cxnSpLocks/>
          </p:cNvCxnSpPr>
          <p:nvPr/>
        </p:nvCxnSpPr>
        <p:spPr>
          <a:xfrm flipH="1">
            <a:off x="4013816" y="5121151"/>
            <a:ext cx="4079637" cy="56468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677964-BE0D-8A60-90B9-52D5AF61E99B}"/>
              </a:ext>
            </a:extLst>
          </p:cNvPr>
          <p:cNvCxnSpPr>
            <a:cxnSpLocks/>
          </p:cNvCxnSpPr>
          <p:nvPr/>
        </p:nvCxnSpPr>
        <p:spPr>
          <a:xfrm flipH="1">
            <a:off x="4013816" y="3587985"/>
            <a:ext cx="4079637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00E2ED-E572-6C82-FB1F-BC50CFD98FF2}"/>
              </a:ext>
            </a:extLst>
          </p:cNvPr>
          <p:cNvCxnSpPr>
            <a:cxnSpLocks/>
          </p:cNvCxnSpPr>
          <p:nvPr/>
        </p:nvCxnSpPr>
        <p:spPr>
          <a:xfrm flipV="1">
            <a:off x="5349277" y="3542709"/>
            <a:ext cx="0" cy="91551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E42C05-7453-55DB-14FF-F31D3CFC0DD2}"/>
                  </a:ext>
                </a:extLst>
              </p:cNvPr>
              <p:cNvSpPr txBox="1"/>
              <p:nvPr/>
            </p:nvSpPr>
            <p:spPr>
              <a:xfrm>
                <a:off x="5421071" y="3599177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AE42C05-7453-55DB-14FF-F31D3CFC0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71" y="3599177"/>
                <a:ext cx="267203" cy="377283"/>
              </a:xfrm>
              <a:prstGeom prst="rect">
                <a:avLst/>
              </a:prstGeom>
              <a:blipFill>
                <a:blip r:embed="rId10"/>
                <a:stretch>
                  <a:fillRect l="-27273" r="-25000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F16C35-CC13-8E56-B645-CF7BE4AA4B49}"/>
              </a:ext>
            </a:extLst>
          </p:cNvPr>
          <p:cNvCxnSpPr>
            <a:cxnSpLocks/>
          </p:cNvCxnSpPr>
          <p:nvPr/>
        </p:nvCxnSpPr>
        <p:spPr>
          <a:xfrm flipH="1">
            <a:off x="4013816" y="3254282"/>
            <a:ext cx="4079637" cy="220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794D0-3557-3AE0-8FD8-8E17C7DBAAAA}"/>
                  </a:ext>
                </a:extLst>
              </p:cNvPr>
              <p:cNvSpPr txBox="1"/>
              <p:nvPr/>
            </p:nvSpPr>
            <p:spPr>
              <a:xfrm>
                <a:off x="6082809" y="2871943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4794D0-3557-3AE0-8FD8-8E17C7DBA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809" y="2871943"/>
                <a:ext cx="26720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85E2FB-959C-CFEF-1AB3-14D67217EFBC}"/>
              </a:ext>
            </a:extLst>
          </p:cNvPr>
          <p:cNvCxnSpPr>
            <a:cxnSpLocks/>
            <a:stCxn id="33" idx="6"/>
          </p:cNvCxnSpPr>
          <p:nvPr/>
        </p:nvCxnSpPr>
        <p:spPr>
          <a:xfrm flipH="1" flipV="1">
            <a:off x="5349277" y="4458227"/>
            <a:ext cx="107660" cy="37533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5CD26-A804-E6A7-D6C1-A659357BC65C}"/>
                  </a:ext>
                </a:extLst>
              </p:cNvPr>
              <p:cNvSpPr txBox="1"/>
              <p:nvPr/>
            </p:nvSpPr>
            <p:spPr>
              <a:xfrm>
                <a:off x="5153275" y="4508540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F75CD26-A804-E6A7-D6C1-A659357B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275" y="4508540"/>
                <a:ext cx="267203" cy="377283"/>
              </a:xfrm>
              <a:prstGeom prst="rect">
                <a:avLst/>
              </a:prstGeom>
              <a:blipFill>
                <a:blip r:embed="rId12"/>
                <a:stretch>
                  <a:fillRect l="-6818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C530E9-6EFE-5862-7D4C-FDA2E86C05BF}"/>
              </a:ext>
            </a:extLst>
          </p:cNvPr>
          <p:cNvCxnSpPr>
            <a:cxnSpLocks/>
          </p:cNvCxnSpPr>
          <p:nvPr/>
        </p:nvCxnSpPr>
        <p:spPr>
          <a:xfrm flipV="1">
            <a:off x="5970817" y="4434909"/>
            <a:ext cx="212382" cy="34617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7FD162-FFA1-A423-C0DA-BD04DFC4D886}"/>
                  </a:ext>
                </a:extLst>
              </p:cNvPr>
              <p:cNvSpPr txBox="1"/>
              <p:nvPr/>
            </p:nvSpPr>
            <p:spPr>
              <a:xfrm>
                <a:off x="6137498" y="4526847"/>
                <a:ext cx="267203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7FD162-FFA1-A423-C0DA-BD04DFC4D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98" y="4526847"/>
                <a:ext cx="267203" cy="377283"/>
              </a:xfrm>
              <a:prstGeom prst="rect">
                <a:avLst/>
              </a:prstGeom>
              <a:blipFill>
                <a:blip r:embed="rId13"/>
                <a:stretch>
                  <a:fillRect l="-9091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CFDB07-1766-7D38-D652-F321EA0784BF}"/>
              </a:ext>
            </a:extLst>
          </p:cNvPr>
          <p:cNvCxnSpPr>
            <a:cxnSpLocks/>
          </p:cNvCxnSpPr>
          <p:nvPr/>
        </p:nvCxnSpPr>
        <p:spPr>
          <a:xfrm flipH="1">
            <a:off x="8807874" y="3637338"/>
            <a:ext cx="1130039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45EAFF-8FC4-97B9-0A60-5FD5CE97301F}"/>
              </a:ext>
            </a:extLst>
          </p:cNvPr>
          <p:cNvCxnSpPr>
            <a:cxnSpLocks/>
          </p:cNvCxnSpPr>
          <p:nvPr/>
        </p:nvCxnSpPr>
        <p:spPr>
          <a:xfrm flipH="1" flipV="1">
            <a:off x="8807874" y="4868759"/>
            <a:ext cx="1130039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A4F39F2-93F6-349C-2A18-9576F623D91D}"/>
              </a:ext>
            </a:extLst>
          </p:cNvPr>
          <p:cNvCxnSpPr>
            <a:cxnSpLocks/>
          </p:cNvCxnSpPr>
          <p:nvPr/>
        </p:nvCxnSpPr>
        <p:spPr>
          <a:xfrm>
            <a:off x="9937913" y="3637338"/>
            <a:ext cx="0" cy="124263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CAE0E2-EC3D-7E6A-9FB5-33BF09FB549D}"/>
                  </a:ext>
                </a:extLst>
              </p:cNvPr>
              <p:cNvSpPr txBox="1"/>
              <p:nvPr/>
            </p:nvSpPr>
            <p:spPr>
              <a:xfrm>
                <a:off x="9474493" y="3455515"/>
                <a:ext cx="2672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CAE0E2-EC3D-7E6A-9FB5-33BF09FB5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493" y="3455515"/>
                <a:ext cx="267203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407F3-A0F0-B36D-2DB1-FB8381453F83}"/>
                  </a:ext>
                </a:extLst>
              </p:cNvPr>
              <p:cNvSpPr txBox="1"/>
              <p:nvPr/>
            </p:nvSpPr>
            <p:spPr>
              <a:xfrm>
                <a:off x="9608094" y="4868759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D4407F3-A0F0-B36D-2DB1-FB8381453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094" y="4868759"/>
                <a:ext cx="267203" cy="4400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Arc 77">
            <a:extLst>
              <a:ext uri="{FF2B5EF4-FFF2-40B4-BE49-F238E27FC236}">
                <a16:creationId xmlns:a16="http://schemas.microsoft.com/office/drawing/2014/main" id="{2D7ACE6F-C264-4307-4019-6050696B5FD3}"/>
              </a:ext>
            </a:extLst>
          </p:cNvPr>
          <p:cNvSpPr/>
          <p:nvPr/>
        </p:nvSpPr>
        <p:spPr>
          <a:xfrm rot="9079339">
            <a:off x="9766364" y="3705933"/>
            <a:ext cx="235588" cy="201105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EF7FDF-6B34-F458-00FD-0C020026B0AE}"/>
                  </a:ext>
                </a:extLst>
              </p:cNvPr>
              <p:cNvSpPr txBox="1"/>
              <p:nvPr/>
            </p:nvSpPr>
            <p:spPr>
              <a:xfrm>
                <a:off x="9662271" y="3855266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2EF7FDF-6B34-F458-00FD-0C020026B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271" y="3855266"/>
                <a:ext cx="236120" cy="353943"/>
              </a:xfrm>
              <a:prstGeom prst="rect">
                <a:avLst/>
              </a:prstGeom>
              <a:blipFill>
                <a:blip r:embed="rId16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314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886C3BE-8ACB-2EB5-7A55-8961B6182CA1}"/>
              </a:ext>
            </a:extLst>
          </p:cNvPr>
          <p:cNvCxnSpPr>
            <a:cxnSpLocks/>
          </p:cNvCxnSpPr>
          <p:nvPr/>
        </p:nvCxnSpPr>
        <p:spPr>
          <a:xfrm flipH="1">
            <a:off x="6975964" y="1503680"/>
            <a:ext cx="969156" cy="9842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8A806B-29F8-603A-1AE9-048C4C591A0C}"/>
              </a:ext>
            </a:extLst>
          </p:cNvPr>
          <p:cNvCxnSpPr>
            <a:cxnSpLocks/>
          </p:cNvCxnSpPr>
          <p:nvPr/>
        </p:nvCxnSpPr>
        <p:spPr>
          <a:xfrm flipH="1" flipV="1">
            <a:off x="6975964" y="2476763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C2C14E-9650-4E35-4EB4-D5EF9E6DC1B7}"/>
              </a:ext>
            </a:extLst>
          </p:cNvPr>
          <p:cNvCxnSpPr>
            <a:cxnSpLocks/>
          </p:cNvCxnSpPr>
          <p:nvPr/>
        </p:nvCxnSpPr>
        <p:spPr>
          <a:xfrm>
            <a:off x="7945120" y="1497065"/>
            <a:ext cx="829625" cy="9796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A9327-BCD8-CF02-16D9-9940B2B2918D}"/>
                  </a:ext>
                </a:extLst>
              </p:cNvPr>
              <p:cNvSpPr txBox="1"/>
              <p:nvPr/>
            </p:nvSpPr>
            <p:spPr>
              <a:xfrm>
                <a:off x="7308768" y="1281546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A9327-BCD8-CF02-16D9-9940B2B2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768" y="1281546"/>
                <a:ext cx="52603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153668-35C4-CA68-B243-192D3B3CD061}"/>
                  </a:ext>
                </a:extLst>
              </p:cNvPr>
              <p:cNvSpPr txBox="1"/>
              <p:nvPr/>
            </p:nvSpPr>
            <p:spPr>
              <a:xfrm>
                <a:off x="8197827" y="248797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153668-35C4-CA68-B243-192D3B3C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827" y="2487972"/>
                <a:ext cx="5260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2F2D3B-C3A4-88CD-97A7-017443F50F24}"/>
                  </a:ext>
                </a:extLst>
              </p:cNvPr>
              <p:cNvSpPr txBox="1"/>
              <p:nvPr/>
            </p:nvSpPr>
            <p:spPr>
              <a:xfrm>
                <a:off x="8096915" y="127041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2F2D3B-C3A4-88CD-97A7-017443F50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915" y="1270412"/>
                <a:ext cx="52603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6E31B0DA-C50A-00BF-B0AE-EC971D52759F}"/>
              </a:ext>
            </a:extLst>
          </p:cNvPr>
          <p:cNvSpPr/>
          <p:nvPr/>
        </p:nvSpPr>
        <p:spPr>
          <a:xfrm rot="2302045">
            <a:off x="7018352" y="2254467"/>
            <a:ext cx="260378" cy="265094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DDF6E-D163-3165-B0A8-CB3C22D4F17D}"/>
                  </a:ext>
                </a:extLst>
              </p:cNvPr>
              <p:cNvSpPr txBox="1"/>
              <p:nvPr/>
            </p:nvSpPr>
            <p:spPr>
              <a:xfrm>
                <a:off x="7308768" y="2080191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3DDF6E-D163-3165-B0A8-CB3C22D4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768" y="2080191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02D382-4448-86ED-357A-A8A7BCAC8A29}"/>
              </a:ext>
            </a:extLst>
          </p:cNvPr>
          <p:cNvCxnSpPr>
            <a:cxnSpLocks/>
          </p:cNvCxnSpPr>
          <p:nvPr/>
        </p:nvCxnSpPr>
        <p:spPr>
          <a:xfrm flipH="1">
            <a:off x="4274991" y="2456741"/>
            <a:ext cx="19812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FB4DA5A-7CF9-C6BE-5D19-B19C69AF069F}"/>
              </a:ext>
            </a:extLst>
          </p:cNvPr>
          <p:cNvSpPr/>
          <p:nvPr/>
        </p:nvSpPr>
        <p:spPr>
          <a:xfrm>
            <a:off x="4460379" y="236138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CC53124-A6A4-8717-0D90-B7E0620506BB}"/>
              </a:ext>
            </a:extLst>
          </p:cNvPr>
          <p:cNvSpPr/>
          <p:nvPr/>
        </p:nvSpPr>
        <p:spPr>
          <a:xfrm>
            <a:off x="4670360" y="2352421"/>
            <a:ext cx="207920" cy="215095"/>
          </a:xfrm>
          <a:prstGeom prst="ellipse">
            <a:avLst/>
          </a:prstGeom>
          <a:solidFill>
            <a:schemeClr val="bg1">
              <a:lumMod val="65000"/>
              <a:alpha val="70000"/>
            </a:schemeClr>
          </a:solidFill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ABCDEC-9344-0148-0FA0-6EC0C53B5CA5}"/>
              </a:ext>
            </a:extLst>
          </p:cNvPr>
          <p:cNvSpPr/>
          <p:nvPr/>
        </p:nvSpPr>
        <p:spPr>
          <a:xfrm>
            <a:off x="5737999" y="1670282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A84138-8C86-6026-5C08-909B5FC3DFB6}"/>
              </a:ext>
            </a:extLst>
          </p:cNvPr>
          <p:cNvSpPr/>
          <p:nvPr/>
        </p:nvSpPr>
        <p:spPr>
          <a:xfrm>
            <a:off x="5793329" y="2854705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FD264F-891B-6071-D722-30F5C58D0266}"/>
              </a:ext>
            </a:extLst>
          </p:cNvPr>
          <p:cNvCxnSpPr>
            <a:cxnSpLocks/>
            <a:endCxn id="23" idx="7"/>
          </p:cNvCxnSpPr>
          <p:nvPr/>
        </p:nvCxnSpPr>
        <p:spPr>
          <a:xfrm flipH="1">
            <a:off x="4847831" y="1825490"/>
            <a:ext cx="894847" cy="5584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B54985-24B1-A07B-0432-CC243E7C9C37}"/>
              </a:ext>
            </a:extLst>
          </p:cNvPr>
          <p:cNvCxnSpPr>
            <a:cxnSpLocks/>
          </p:cNvCxnSpPr>
          <p:nvPr/>
        </p:nvCxnSpPr>
        <p:spPr>
          <a:xfrm flipH="1" flipV="1">
            <a:off x="4850252" y="2515501"/>
            <a:ext cx="946224" cy="4350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64D2883-B6E4-3499-0B41-43E2A16073A3}"/>
              </a:ext>
            </a:extLst>
          </p:cNvPr>
          <p:cNvSpPr/>
          <p:nvPr/>
        </p:nvSpPr>
        <p:spPr>
          <a:xfrm rot="2302045">
            <a:off x="4829739" y="2272878"/>
            <a:ext cx="239443" cy="243780"/>
          </a:xfrm>
          <a:prstGeom prst="arc">
            <a:avLst>
              <a:gd name="adj1" fmla="val 15371673"/>
              <a:gd name="adj2" fmla="val 89956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65DA0D-E383-2B8D-D51D-F2D06B45D961}"/>
                  </a:ext>
                </a:extLst>
              </p:cNvPr>
              <p:cNvSpPr txBox="1"/>
              <p:nvPr/>
            </p:nvSpPr>
            <p:spPr>
              <a:xfrm>
                <a:off x="5111280" y="2102798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065DA0D-E383-2B8D-D51D-F2D06B45D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280" y="2102798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6A8A60-8BFD-BC44-40A8-E5AF53A527EA}"/>
                  </a:ext>
                </a:extLst>
              </p:cNvPr>
              <p:cNvSpPr txBox="1"/>
              <p:nvPr/>
            </p:nvSpPr>
            <p:spPr>
              <a:xfrm>
                <a:off x="5841959" y="1214240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46A8A60-8BFD-BC44-40A8-E5AF53A5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9" y="1214240"/>
                <a:ext cx="267203" cy="440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D980CF-3AEB-5157-B5E5-7FEFFD4BB5FC}"/>
                  </a:ext>
                </a:extLst>
              </p:cNvPr>
              <p:cNvSpPr txBox="1"/>
              <p:nvPr/>
            </p:nvSpPr>
            <p:spPr>
              <a:xfrm>
                <a:off x="5975560" y="3039157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D980CF-3AEB-5157-B5E5-7FEFFD4BB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60" y="3039157"/>
                <a:ext cx="267203" cy="440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5FF7AE-389C-6F6E-5F56-EC5498A5FBF4}"/>
              </a:ext>
            </a:extLst>
          </p:cNvPr>
          <p:cNvCxnSpPr>
            <a:cxnSpLocks/>
          </p:cNvCxnSpPr>
          <p:nvPr/>
        </p:nvCxnSpPr>
        <p:spPr>
          <a:xfrm flipH="1">
            <a:off x="6864808" y="4192506"/>
            <a:ext cx="969156" cy="98429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1761A-A514-6605-01DC-BB25FD91E67D}"/>
              </a:ext>
            </a:extLst>
          </p:cNvPr>
          <p:cNvCxnSpPr>
            <a:cxnSpLocks/>
          </p:cNvCxnSpPr>
          <p:nvPr/>
        </p:nvCxnSpPr>
        <p:spPr>
          <a:xfrm flipH="1" flipV="1">
            <a:off x="6864808" y="5165589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A76EAC-BF64-2F15-529D-3DB5937752A4}"/>
              </a:ext>
            </a:extLst>
          </p:cNvPr>
          <p:cNvCxnSpPr>
            <a:cxnSpLocks/>
          </p:cNvCxnSpPr>
          <p:nvPr/>
        </p:nvCxnSpPr>
        <p:spPr>
          <a:xfrm>
            <a:off x="7833964" y="4185891"/>
            <a:ext cx="829625" cy="97969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02C57D-DDC2-7818-07A5-5EAC224FB2C8}"/>
                  </a:ext>
                </a:extLst>
              </p:cNvPr>
              <p:cNvSpPr txBox="1"/>
              <p:nvPr/>
            </p:nvSpPr>
            <p:spPr>
              <a:xfrm>
                <a:off x="7197612" y="3970372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02C57D-DDC2-7818-07A5-5EAC224FB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612" y="3970372"/>
                <a:ext cx="52603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7A38F-0F8C-BE71-6050-A3F6A187ECFE}"/>
                  </a:ext>
                </a:extLst>
              </p:cNvPr>
              <p:cNvSpPr txBox="1"/>
              <p:nvPr/>
            </p:nvSpPr>
            <p:spPr>
              <a:xfrm>
                <a:off x="8086671" y="5176798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97A38F-0F8C-BE71-6050-A3F6A187E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671" y="5176798"/>
                <a:ext cx="52603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8FBD1A-1B15-7702-8EE7-3CA086D41F6B}"/>
                  </a:ext>
                </a:extLst>
              </p:cNvPr>
              <p:cNvSpPr txBox="1"/>
              <p:nvPr/>
            </p:nvSpPr>
            <p:spPr>
              <a:xfrm>
                <a:off x="7985759" y="3959238"/>
                <a:ext cx="526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8FBD1A-1B15-7702-8EE7-3CA086D41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759" y="3959238"/>
                <a:ext cx="52603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485000BB-9A79-8BE2-DB2D-0FD23A634A48}"/>
              </a:ext>
            </a:extLst>
          </p:cNvPr>
          <p:cNvSpPr/>
          <p:nvPr/>
        </p:nvSpPr>
        <p:spPr>
          <a:xfrm rot="15373905">
            <a:off x="8381603" y="4974760"/>
            <a:ext cx="260378" cy="265094"/>
          </a:xfrm>
          <a:prstGeom prst="arc">
            <a:avLst>
              <a:gd name="adj1" fmla="val 15371673"/>
              <a:gd name="adj2" fmla="val 605264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4402D0-E3B0-454E-E628-09D263BAC683}"/>
                  </a:ext>
                </a:extLst>
              </p:cNvPr>
              <p:cNvSpPr txBox="1"/>
              <p:nvPr/>
            </p:nvSpPr>
            <p:spPr>
              <a:xfrm>
                <a:off x="8108023" y="4790530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4402D0-E3B0-454E-E628-09D263BA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023" y="4790530"/>
                <a:ext cx="236120" cy="353943"/>
              </a:xfrm>
              <a:prstGeom prst="rect">
                <a:avLst/>
              </a:prstGeom>
              <a:blipFill>
                <a:blip r:embed="rId12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153E59-3D54-ACB3-6097-A8570A29F752}"/>
              </a:ext>
            </a:extLst>
          </p:cNvPr>
          <p:cNvCxnSpPr>
            <a:cxnSpLocks/>
          </p:cNvCxnSpPr>
          <p:nvPr/>
        </p:nvCxnSpPr>
        <p:spPr>
          <a:xfrm flipH="1">
            <a:off x="4163835" y="5145567"/>
            <a:ext cx="1981200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D96D75B-1F33-AA5E-C5F8-68F7659F9730}"/>
              </a:ext>
            </a:extLst>
          </p:cNvPr>
          <p:cNvSpPr/>
          <p:nvPr/>
        </p:nvSpPr>
        <p:spPr>
          <a:xfrm>
            <a:off x="4349223" y="5050206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2D390B-6B0D-0061-AB66-A5D516F543A1}"/>
              </a:ext>
            </a:extLst>
          </p:cNvPr>
          <p:cNvSpPr/>
          <p:nvPr/>
        </p:nvSpPr>
        <p:spPr>
          <a:xfrm>
            <a:off x="4559204" y="5041247"/>
            <a:ext cx="207920" cy="215095"/>
          </a:xfrm>
          <a:prstGeom prst="ellipse">
            <a:avLst/>
          </a:prstGeom>
          <a:solidFill>
            <a:schemeClr val="bg1">
              <a:lumMod val="65000"/>
              <a:alpha val="70000"/>
            </a:schemeClr>
          </a:solidFill>
          <a:ln w="158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689AA7-675F-14D0-AFDE-70A4E81C803D}"/>
              </a:ext>
            </a:extLst>
          </p:cNvPr>
          <p:cNvSpPr/>
          <p:nvPr/>
        </p:nvSpPr>
        <p:spPr>
          <a:xfrm>
            <a:off x="5626843" y="4359108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B34F2-79E1-ED4E-972E-0B766F3B26D8}"/>
              </a:ext>
            </a:extLst>
          </p:cNvPr>
          <p:cNvSpPr/>
          <p:nvPr/>
        </p:nvSpPr>
        <p:spPr>
          <a:xfrm>
            <a:off x="5682173" y="5543531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2B67AC-6822-AAA3-5644-DEFC86BF9DD0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4736675" y="4514316"/>
            <a:ext cx="894847" cy="55843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2C9BF0-7BAA-8261-F341-D4AD267F8272}"/>
              </a:ext>
            </a:extLst>
          </p:cNvPr>
          <p:cNvCxnSpPr>
            <a:cxnSpLocks/>
          </p:cNvCxnSpPr>
          <p:nvPr/>
        </p:nvCxnSpPr>
        <p:spPr>
          <a:xfrm flipH="1" flipV="1">
            <a:off x="4739096" y="5204327"/>
            <a:ext cx="946224" cy="43500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4FB05160-6B47-B8E0-0674-C80BE1716502}"/>
              </a:ext>
            </a:extLst>
          </p:cNvPr>
          <p:cNvSpPr/>
          <p:nvPr/>
        </p:nvSpPr>
        <p:spPr>
          <a:xfrm rot="3773793">
            <a:off x="4803373" y="5102702"/>
            <a:ext cx="214977" cy="212915"/>
          </a:xfrm>
          <a:prstGeom prst="arc">
            <a:avLst>
              <a:gd name="adj1" fmla="val 15371673"/>
              <a:gd name="adj2" fmla="val 89956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A4752-7069-179E-A4AE-25DC54F9EFF7}"/>
                  </a:ext>
                </a:extLst>
              </p:cNvPr>
              <p:cNvSpPr txBox="1"/>
              <p:nvPr/>
            </p:nvSpPr>
            <p:spPr>
              <a:xfrm>
                <a:off x="5066038" y="5058461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A4752-7069-179E-A4AE-25DC54F9E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038" y="5058461"/>
                <a:ext cx="236120" cy="353943"/>
              </a:xfrm>
              <a:prstGeom prst="rect">
                <a:avLst/>
              </a:prstGeom>
              <a:blipFill>
                <a:blip r:embed="rId13"/>
                <a:stretch>
                  <a:fillRect l="-20513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384993-E55D-8282-EF89-74BB21BFEC4C}"/>
                  </a:ext>
                </a:extLst>
              </p:cNvPr>
              <p:cNvSpPr txBox="1"/>
              <p:nvPr/>
            </p:nvSpPr>
            <p:spPr>
              <a:xfrm>
                <a:off x="5730803" y="3903066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384993-E55D-8282-EF89-74BB21BF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03" y="3903066"/>
                <a:ext cx="267203" cy="4400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118121-1B57-9CEC-290E-9E4A9CEAEA9D}"/>
                  </a:ext>
                </a:extLst>
              </p:cNvPr>
              <p:cNvSpPr txBox="1"/>
              <p:nvPr/>
            </p:nvSpPr>
            <p:spPr>
              <a:xfrm>
                <a:off x="5864404" y="5727983"/>
                <a:ext cx="267203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118121-1B57-9CEC-290E-9E4A9CEAE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404" y="5727983"/>
                <a:ext cx="267203" cy="4400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19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5F9B2ED-CB2F-2BE9-07EC-20D048A6B9D7}"/>
              </a:ext>
            </a:extLst>
          </p:cNvPr>
          <p:cNvCxnSpPr>
            <a:cxnSpLocks/>
          </p:cNvCxnSpPr>
          <p:nvPr/>
        </p:nvCxnSpPr>
        <p:spPr>
          <a:xfrm flipH="1" flipV="1">
            <a:off x="4297219" y="3316469"/>
            <a:ext cx="1798781" cy="1120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B4172AF-8442-FEE2-3234-72774D457173}"/>
              </a:ext>
            </a:extLst>
          </p:cNvPr>
          <p:cNvSpPr/>
          <p:nvPr/>
        </p:nvSpPr>
        <p:spPr>
          <a:xfrm>
            <a:off x="4089299" y="322013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CB0956-6C2B-B8E7-3180-227862816E7C}"/>
              </a:ext>
            </a:extLst>
          </p:cNvPr>
          <p:cNvSpPr/>
          <p:nvPr/>
        </p:nvSpPr>
        <p:spPr>
          <a:xfrm>
            <a:off x="6096000" y="3220130"/>
            <a:ext cx="207920" cy="21509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E57AB5-BB14-59B2-DE2C-B4AB46A09E94}"/>
              </a:ext>
            </a:extLst>
          </p:cNvPr>
          <p:cNvCxnSpPr>
            <a:cxnSpLocks/>
          </p:cNvCxnSpPr>
          <p:nvPr/>
        </p:nvCxnSpPr>
        <p:spPr>
          <a:xfrm flipV="1">
            <a:off x="4193259" y="3429000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ADDB28-07C9-513E-B67A-C777A1FB4B08}"/>
              </a:ext>
            </a:extLst>
          </p:cNvPr>
          <p:cNvCxnSpPr>
            <a:cxnSpLocks/>
          </p:cNvCxnSpPr>
          <p:nvPr/>
        </p:nvCxnSpPr>
        <p:spPr>
          <a:xfrm flipV="1">
            <a:off x="6199960" y="3429000"/>
            <a:ext cx="0" cy="3217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1A477-C65A-FB7C-3AE3-D9BCE63B078B}"/>
              </a:ext>
            </a:extLst>
          </p:cNvPr>
          <p:cNvCxnSpPr>
            <a:cxnSpLocks/>
          </p:cNvCxnSpPr>
          <p:nvPr/>
        </p:nvCxnSpPr>
        <p:spPr>
          <a:xfrm flipH="1">
            <a:off x="4193259" y="3567144"/>
            <a:ext cx="2006701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863E41-C6A2-D72E-1FAC-A494AA5D5FA7}"/>
                  </a:ext>
                </a:extLst>
              </p:cNvPr>
              <p:cNvSpPr txBox="1"/>
              <p:nvPr/>
            </p:nvSpPr>
            <p:spPr>
              <a:xfrm>
                <a:off x="5078550" y="3503083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863E41-C6A2-D72E-1FAC-A494AA5D5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50" y="3503083"/>
                <a:ext cx="236120" cy="353943"/>
              </a:xfrm>
              <a:prstGeom prst="rect">
                <a:avLst/>
              </a:prstGeom>
              <a:blipFill>
                <a:blip r:embed="rId2"/>
                <a:stretch>
                  <a:fillRect l="-12821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C8ECD9-0E7E-C0D9-A7CC-F64DBB80B2EE}"/>
                  </a:ext>
                </a:extLst>
              </p:cNvPr>
              <p:cNvSpPr txBox="1"/>
              <p:nvPr/>
            </p:nvSpPr>
            <p:spPr>
              <a:xfrm>
                <a:off x="3637092" y="2774964"/>
                <a:ext cx="452207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C8ECD9-0E7E-C0D9-A7CC-F64DBB80B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92" y="2774964"/>
                <a:ext cx="452207" cy="483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4A1900-E5A6-9412-3F27-5D64F639CE65}"/>
              </a:ext>
            </a:extLst>
          </p:cNvPr>
          <p:cNvCxnSpPr>
            <a:cxnSpLocks/>
          </p:cNvCxnSpPr>
          <p:nvPr/>
        </p:nvCxnSpPr>
        <p:spPr>
          <a:xfrm>
            <a:off x="3579283" y="3329447"/>
            <a:ext cx="51001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8BD57F-ED33-F261-7197-33D5BCB1E52E}"/>
                  </a:ext>
                </a:extLst>
              </p:cNvPr>
              <p:cNvSpPr txBox="1"/>
              <p:nvPr/>
            </p:nvSpPr>
            <p:spPr>
              <a:xfrm>
                <a:off x="6453317" y="2846638"/>
                <a:ext cx="526034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8BD57F-ED33-F261-7197-33D5BCB1E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317" y="2846638"/>
                <a:ext cx="526034" cy="483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2F122E-07ED-08FE-2612-773A44184E8E}"/>
              </a:ext>
            </a:extLst>
          </p:cNvPr>
          <p:cNvCxnSpPr>
            <a:cxnSpLocks/>
            <a:stCxn id="17" idx="2"/>
            <a:endCxn id="4" idx="6"/>
          </p:cNvCxnSpPr>
          <p:nvPr/>
        </p:nvCxnSpPr>
        <p:spPr>
          <a:xfrm flipH="1" flipV="1">
            <a:off x="6303920" y="3327678"/>
            <a:ext cx="412414" cy="210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B5FE37-56EA-DB08-6F85-5FDA05532AF8}"/>
                  </a:ext>
                </a:extLst>
              </p:cNvPr>
              <p:cNvSpPr txBox="1"/>
              <p:nvPr/>
            </p:nvSpPr>
            <p:spPr>
              <a:xfrm>
                <a:off x="4267905" y="28835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B5FE37-56EA-DB08-6F85-5FDA05532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905" y="2883504"/>
                <a:ext cx="236120" cy="353943"/>
              </a:xfrm>
              <a:prstGeom prst="rect">
                <a:avLst/>
              </a:prstGeom>
              <a:blipFill>
                <a:blip r:embed="rId5"/>
                <a:stretch>
                  <a:fillRect l="-28205" r="-25641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EACE31-26C8-7E48-17AE-75FE9B07E406}"/>
                  </a:ext>
                </a:extLst>
              </p:cNvPr>
              <p:cNvSpPr txBox="1"/>
              <p:nvPr/>
            </p:nvSpPr>
            <p:spPr>
              <a:xfrm>
                <a:off x="5917394" y="2883504"/>
                <a:ext cx="236120" cy="353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EACE31-26C8-7E48-17AE-75FE9B07E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94" y="2883504"/>
                <a:ext cx="236120" cy="353943"/>
              </a:xfrm>
              <a:prstGeom prst="rect">
                <a:avLst/>
              </a:prstGeom>
              <a:blipFill>
                <a:blip r:embed="rId6"/>
                <a:stretch>
                  <a:fillRect l="-50000" r="-44737" b="-2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93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479</Words>
  <Application>Microsoft Office PowerPoint</Application>
  <PresentationFormat>Widescreen</PresentationFormat>
  <Paragraphs>398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Aliaksandr Melnichenka</cp:lastModifiedBy>
  <cp:revision>131</cp:revision>
  <dcterms:created xsi:type="dcterms:W3CDTF">2024-05-01T19:01:50Z</dcterms:created>
  <dcterms:modified xsi:type="dcterms:W3CDTF">2024-09-09T13:34:55Z</dcterms:modified>
</cp:coreProperties>
</file>