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50" d="100"/>
          <a:sy n="50" d="100"/>
        </p:scale>
        <p:origin x="5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393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12" Type="http://schemas.openxmlformats.org/officeDocument/2006/relationships/image" Target="../media/image392.png"/><Relationship Id="rId2" Type="http://schemas.openxmlformats.org/officeDocument/2006/relationships/image" Target="../media/image382.png"/><Relationship Id="rId1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png"/><Relationship Id="rId11" Type="http://schemas.openxmlformats.org/officeDocument/2006/relationships/image" Target="../media/image391.png"/><Relationship Id="rId5" Type="http://schemas.openxmlformats.org/officeDocument/2006/relationships/image" Target="../media/image385.png"/><Relationship Id="rId15" Type="http://schemas.openxmlformats.org/officeDocument/2006/relationships/image" Target="../media/image395.png"/><Relationship Id="rId10" Type="http://schemas.openxmlformats.org/officeDocument/2006/relationships/image" Target="../media/image390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Relationship Id="rId14" Type="http://schemas.openxmlformats.org/officeDocument/2006/relationships/image" Target="../media/image3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A416E3-E58F-4550-23E1-74CF07B53046}"/>
              </a:ext>
            </a:extLst>
          </p:cNvPr>
          <p:cNvSpPr/>
          <p:nvPr/>
        </p:nvSpPr>
        <p:spPr>
          <a:xfrm>
            <a:off x="2832415" y="1983087"/>
            <a:ext cx="3441765" cy="32533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DF1EB6-7777-761F-63D7-7698ABA3C2E9}"/>
              </a:ext>
            </a:extLst>
          </p:cNvPr>
          <p:cNvSpPr/>
          <p:nvPr/>
        </p:nvSpPr>
        <p:spPr>
          <a:xfrm>
            <a:off x="5777286" y="2668060"/>
            <a:ext cx="235598" cy="222703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1136B-BBD6-2064-EB01-99B3521194B6}"/>
              </a:ext>
            </a:extLst>
          </p:cNvPr>
          <p:cNvSpPr/>
          <p:nvPr/>
        </p:nvSpPr>
        <p:spPr>
          <a:xfrm>
            <a:off x="4429304" y="3452664"/>
            <a:ext cx="264823" cy="2739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297C3B-0327-2B45-7072-22FC9FE1B7F6}"/>
              </a:ext>
            </a:extLst>
          </p:cNvPr>
          <p:cNvSpPr/>
          <p:nvPr/>
        </p:nvSpPr>
        <p:spPr>
          <a:xfrm>
            <a:off x="5988607" y="2527672"/>
            <a:ext cx="235598" cy="22270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34E679B-274A-A5FA-6439-C8CE352D3BE6}"/>
              </a:ext>
            </a:extLst>
          </p:cNvPr>
          <p:cNvSpPr/>
          <p:nvPr/>
        </p:nvSpPr>
        <p:spPr>
          <a:xfrm>
            <a:off x="2954424" y="2074485"/>
            <a:ext cx="3187996" cy="2986175"/>
          </a:xfrm>
          <a:prstGeom prst="arc">
            <a:avLst>
              <a:gd name="adj1" fmla="val 18574011"/>
              <a:gd name="adj2" fmla="val 20807622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9BE047-9250-A72A-F653-1629130146A5}"/>
              </a:ext>
            </a:extLst>
          </p:cNvPr>
          <p:cNvSpPr/>
          <p:nvPr/>
        </p:nvSpPr>
        <p:spPr>
          <a:xfrm>
            <a:off x="3158081" y="1945450"/>
            <a:ext cx="3187996" cy="2986175"/>
          </a:xfrm>
          <a:prstGeom prst="arc">
            <a:avLst>
              <a:gd name="adj1" fmla="val 18327398"/>
              <a:gd name="adj2" fmla="val 2114029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79CD2-E10F-0A04-FCA3-A1961EBEDCB7}"/>
              </a:ext>
            </a:extLst>
          </p:cNvPr>
          <p:cNvCxnSpPr>
            <a:cxnSpLocks/>
            <a:stCxn id="4" idx="3"/>
            <a:endCxn id="28" idx="7"/>
          </p:cNvCxnSpPr>
          <p:nvPr/>
        </p:nvCxnSpPr>
        <p:spPr>
          <a:xfrm flipH="1">
            <a:off x="4655345" y="2858149"/>
            <a:ext cx="1156444" cy="6346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77A43-D7BC-349C-D6CA-B65D592B1065}"/>
              </a:ext>
            </a:extLst>
          </p:cNvPr>
          <p:cNvCxnSpPr>
            <a:cxnSpLocks/>
            <a:stCxn id="34" idx="2"/>
            <a:endCxn id="28" idx="7"/>
          </p:cNvCxnSpPr>
          <p:nvPr/>
        </p:nvCxnSpPr>
        <p:spPr>
          <a:xfrm flipH="1">
            <a:off x="4655345" y="3226284"/>
            <a:ext cx="1674543" cy="2665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137ABE-A86D-6286-F174-F2434CA2B1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2964174" y="2964607"/>
            <a:ext cx="1465130" cy="62503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/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blipFill>
                <a:blip r:embed="rId2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/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/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2A69B2-DE7D-FED3-11E5-689B8ABF93CC}"/>
              </a:ext>
            </a:extLst>
          </p:cNvPr>
          <p:cNvCxnSpPr>
            <a:cxnSpLocks/>
          </p:cNvCxnSpPr>
          <p:nvPr/>
        </p:nvCxnSpPr>
        <p:spPr>
          <a:xfrm flipV="1">
            <a:off x="5354644" y="2485985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/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blipFill>
                <a:blip r:embed="rId5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3BE04B-D7B3-9925-B2BE-EE5134C563B2}"/>
              </a:ext>
            </a:extLst>
          </p:cNvPr>
          <p:cNvCxnSpPr>
            <a:cxnSpLocks/>
          </p:cNvCxnSpPr>
          <p:nvPr/>
        </p:nvCxnSpPr>
        <p:spPr>
          <a:xfrm flipV="1">
            <a:off x="5780303" y="2049361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/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blipFill>
                <a:blip r:embed="rId6"/>
                <a:stretch>
                  <a:fillRect l="-30769" r="-179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A986F4-DD4E-D3E6-529C-40CBDBAB857A}"/>
              </a:ext>
            </a:extLst>
          </p:cNvPr>
          <p:cNvCxnSpPr>
            <a:cxnSpLocks/>
          </p:cNvCxnSpPr>
          <p:nvPr/>
        </p:nvCxnSpPr>
        <p:spPr>
          <a:xfrm flipV="1">
            <a:off x="5166490" y="3053699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8CB58-52D4-07CF-8C48-372BC183D619}"/>
              </a:ext>
            </a:extLst>
          </p:cNvPr>
          <p:cNvCxnSpPr>
            <a:cxnSpLocks/>
          </p:cNvCxnSpPr>
          <p:nvPr/>
        </p:nvCxnSpPr>
        <p:spPr>
          <a:xfrm flipV="1">
            <a:off x="5325115" y="2972260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/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blipFill>
                <a:blip r:embed="rId7"/>
                <a:stretch>
                  <a:fillRect l="-10256" r="-102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/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blipFill>
                <a:blip r:embed="rId8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4EF671-ED77-A932-A630-C94A72D9CA8E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189702" y="2284324"/>
            <a:ext cx="651397" cy="275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4270C5-3F36-4EBF-3FFA-D20E98B16553}"/>
              </a:ext>
            </a:extLst>
          </p:cNvPr>
          <p:cNvCxnSpPr>
            <a:cxnSpLocks/>
          </p:cNvCxnSpPr>
          <p:nvPr/>
        </p:nvCxnSpPr>
        <p:spPr>
          <a:xfrm flipV="1">
            <a:off x="6297748" y="2409828"/>
            <a:ext cx="260214" cy="1127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/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/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blipFill>
                <a:blip r:embed="rId10"/>
                <a:stretch>
                  <a:fillRect l="-10256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350D1DC-281D-EE88-971A-5AF22460E3B1}"/>
              </a:ext>
            </a:extLst>
          </p:cNvPr>
          <p:cNvSpPr/>
          <p:nvPr/>
        </p:nvSpPr>
        <p:spPr>
          <a:xfrm rot="5400000">
            <a:off x="5629844" y="-133416"/>
            <a:ext cx="1111250" cy="336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27638-7F51-A294-4743-80E2A2DA283B}"/>
              </a:ext>
            </a:extLst>
          </p:cNvPr>
          <p:cNvCxnSpPr>
            <a:cxnSpLocks/>
          </p:cNvCxnSpPr>
          <p:nvPr/>
        </p:nvCxnSpPr>
        <p:spPr>
          <a:xfrm flipH="1">
            <a:off x="5689600" y="1496823"/>
            <a:ext cx="77609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38">
            <a:extLst>
              <a:ext uri="{FF2B5EF4-FFF2-40B4-BE49-F238E27FC236}">
                <a16:creationId xmlns:a16="http://schemas.microsoft.com/office/drawing/2014/main" id="{51949E39-4540-765E-EE6F-5511457E2E5C}"/>
              </a:ext>
            </a:extLst>
          </p:cNvPr>
          <p:cNvSpPr/>
          <p:nvPr/>
        </p:nvSpPr>
        <p:spPr>
          <a:xfrm rot="8408259" flipH="1">
            <a:off x="4630408" y="1275181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/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blipFill>
                <a:blip r:embed="rId2"/>
                <a:stretch>
                  <a:fillRect l="-38636" r="-2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/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84E7D-DE23-432F-A06B-9DEB97C25C39}"/>
              </a:ext>
            </a:extLst>
          </p:cNvPr>
          <p:cNvCxnSpPr>
            <a:cxnSpLocks/>
          </p:cNvCxnSpPr>
          <p:nvPr/>
        </p:nvCxnSpPr>
        <p:spPr>
          <a:xfrm flipH="1">
            <a:off x="6572657" y="1930607"/>
            <a:ext cx="67045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/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blipFill>
                <a:blip r:embed="rId4"/>
                <a:stretch>
                  <a:fillRect l="-31818" r="-1818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8F038-D91F-4878-1757-408799105ABA}"/>
              </a:ext>
            </a:extLst>
          </p:cNvPr>
          <p:cNvCxnSpPr>
            <a:cxnSpLocks/>
          </p:cNvCxnSpPr>
          <p:nvPr/>
        </p:nvCxnSpPr>
        <p:spPr>
          <a:xfrm>
            <a:off x="7741057" y="994410"/>
            <a:ext cx="0" cy="5905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/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blipFill>
                <a:blip r:embed="rId5"/>
                <a:stretch>
                  <a:fillRect l="-27273" r="-25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572C250-B1C9-FCCD-5CD0-5FC86F44931A}"/>
              </a:ext>
            </a:extLst>
          </p:cNvPr>
          <p:cNvSpPr/>
          <p:nvPr/>
        </p:nvSpPr>
        <p:spPr>
          <a:xfrm>
            <a:off x="4665133" y="615468"/>
            <a:ext cx="2777063" cy="1689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9FB52-7723-1F00-D4D7-BE73392A6866}"/>
              </a:ext>
            </a:extLst>
          </p:cNvPr>
          <p:cNvCxnSpPr>
            <a:cxnSpLocks/>
          </p:cNvCxnSpPr>
          <p:nvPr/>
        </p:nvCxnSpPr>
        <p:spPr>
          <a:xfrm flipH="1">
            <a:off x="8702330" y="523982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97E3F-6679-79B4-6409-73297929000E}"/>
              </a:ext>
            </a:extLst>
          </p:cNvPr>
          <p:cNvCxnSpPr>
            <a:cxnSpLocks/>
          </p:cNvCxnSpPr>
          <p:nvPr/>
        </p:nvCxnSpPr>
        <p:spPr>
          <a:xfrm flipH="1" flipV="1">
            <a:off x="8702330" y="1755403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6E26ED-6EF6-ABF0-CABD-4A04453CE2FB}"/>
              </a:ext>
            </a:extLst>
          </p:cNvPr>
          <p:cNvCxnSpPr>
            <a:cxnSpLocks/>
          </p:cNvCxnSpPr>
          <p:nvPr/>
        </p:nvCxnSpPr>
        <p:spPr>
          <a:xfrm>
            <a:off x="9832369" y="523982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/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/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/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blipFill>
                <a:blip r:embed="rId8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658DE4-DC81-ACC8-E431-B75AACE2FFEE}"/>
              </a:ext>
            </a:extLst>
          </p:cNvPr>
          <p:cNvSpPr/>
          <p:nvPr/>
        </p:nvSpPr>
        <p:spPr>
          <a:xfrm>
            <a:off x="4700017" y="3860096"/>
            <a:ext cx="3142167" cy="1112654"/>
          </a:xfrm>
          <a:custGeom>
            <a:avLst/>
            <a:gdLst>
              <a:gd name="connsiteX0" fmla="*/ 0 w 3142167"/>
              <a:gd name="connsiteY0" fmla="*/ 302903 h 1112654"/>
              <a:gd name="connsiteX1" fmla="*/ 233680 w 3142167"/>
              <a:gd name="connsiteY1" fmla="*/ 69223 h 1112654"/>
              <a:gd name="connsiteX2" fmla="*/ 513080 w 3142167"/>
              <a:gd name="connsiteY2" fmla="*/ 53983 h 1112654"/>
              <a:gd name="connsiteX3" fmla="*/ 716280 w 3142167"/>
              <a:gd name="connsiteY3" fmla="*/ 211463 h 1112654"/>
              <a:gd name="connsiteX4" fmla="*/ 863600 w 3142167"/>
              <a:gd name="connsiteY4" fmla="*/ 531503 h 1112654"/>
              <a:gd name="connsiteX5" fmla="*/ 863600 w 3142167"/>
              <a:gd name="connsiteY5" fmla="*/ 734703 h 1112654"/>
              <a:gd name="connsiteX6" fmla="*/ 756920 w 3142167"/>
              <a:gd name="connsiteY6" fmla="*/ 973463 h 1112654"/>
              <a:gd name="connsiteX7" fmla="*/ 650240 w 3142167"/>
              <a:gd name="connsiteY7" fmla="*/ 1059823 h 1112654"/>
              <a:gd name="connsiteX8" fmla="*/ 518160 w 3142167"/>
              <a:gd name="connsiteY8" fmla="*/ 1085223 h 1112654"/>
              <a:gd name="connsiteX9" fmla="*/ 401320 w 3142167"/>
              <a:gd name="connsiteY9" fmla="*/ 887103 h 1112654"/>
              <a:gd name="connsiteX10" fmla="*/ 401320 w 3142167"/>
              <a:gd name="connsiteY10" fmla="*/ 734703 h 1112654"/>
              <a:gd name="connsiteX11" fmla="*/ 467360 w 3142167"/>
              <a:gd name="connsiteY11" fmla="*/ 475623 h 1112654"/>
              <a:gd name="connsiteX12" fmla="*/ 701040 w 3142167"/>
              <a:gd name="connsiteY12" fmla="*/ 247023 h 1112654"/>
              <a:gd name="connsiteX13" fmla="*/ 1076960 w 3142167"/>
              <a:gd name="connsiteY13" fmla="*/ 28583 h 1112654"/>
              <a:gd name="connsiteX14" fmla="*/ 1457960 w 3142167"/>
              <a:gd name="connsiteY14" fmla="*/ 135263 h 1112654"/>
              <a:gd name="connsiteX15" fmla="*/ 1706880 w 3142167"/>
              <a:gd name="connsiteY15" fmla="*/ 617863 h 1112654"/>
              <a:gd name="connsiteX16" fmla="*/ 1711960 w 3142167"/>
              <a:gd name="connsiteY16" fmla="*/ 912503 h 1112654"/>
              <a:gd name="connsiteX17" fmla="*/ 1595120 w 3142167"/>
              <a:gd name="connsiteY17" fmla="*/ 1075063 h 1112654"/>
              <a:gd name="connsiteX18" fmla="*/ 1361440 w 3142167"/>
              <a:gd name="connsiteY18" fmla="*/ 1090303 h 1112654"/>
              <a:gd name="connsiteX19" fmla="*/ 1209040 w 3142167"/>
              <a:gd name="connsiteY19" fmla="*/ 810903 h 1112654"/>
              <a:gd name="connsiteX20" fmla="*/ 1290320 w 3142167"/>
              <a:gd name="connsiteY20" fmla="*/ 267343 h 1112654"/>
              <a:gd name="connsiteX21" fmla="*/ 1788160 w 3142167"/>
              <a:gd name="connsiteY21" fmla="*/ 3183 h 1112654"/>
              <a:gd name="connsiteX22" fmla="*/ 2296160 w 3142167"/>
              <a:gd name="connsiteY22" fmla="*/ 145423 h 1112654"/>
              <a:gd name="connsiteX23" fmla="*/ 2504440 w 3142167"/>
              <a:gd name="connsiteY23" fmla="*/ 495943 h 1112654"/>
              <a:gd name="connsiteX24" fmla="*/ 2514600 w 3142167"/>
              <a:gd name="connsiteY24" fmla="*/ 729623 h 1112654"/>
              <a:gd name="connsiteX25" fmla="*/ 2407920 w 3142167"/>
              <a:gd name="connsiteY25" fmla="*/ 927743 h 1112654"/>
              <a:gd name="connsiteX26" fmla="*/ 2275840 w 3142167"/>
              <a:gd name="connsiteY26" fmla="*/ 1009023 h 1112654"/>
              <a:gd name="connsiteX27" fmla="*/ 2153920 w 3142167"/>
              <a:gd name="connsiteY27" fmla="*/ 1009023 h 1112654"/>
              <a:gd name="connsiteX28" fmla="*/ 2037080 w 3142167"/>
              <a:gd name="connsiteY28" fmla="*/ 836303 h 1112654"/>
              <a:gd name="connsiteX29" fmla="*/ 2077720 w 3142167"/>
              <a:gd name="connsiteY29" fmla="*/ 394343 h 1112654"/>
              <a:gd name="connsiteX30" fmla="*/ 2397760 w 3142167"/>
              <a:gd name="connsiteY30" fmla="*/ 104783 h 1112654"/>
              <a:gd name="connsiteX31" fmla="*/ 2621280 w 3142167"/>
              <a:gd name="connsiteY31" fmla="*/ 53983 h 1112654"/>
              <a:gd name="connsiteX32" fmla="*/ 3103880 w 3142167"/>
              <a:gd name="connsiteY32" fmla="*/ 43823 h 1112654"/>
              <a:gd name="connsiteX33" fmla="*/ 3114040 w 3142167"/>
              <a:gd name="connsiteY33" fmla="*/ 33663 h 1112654"/>
              <a:gd name="connsiteX34" fmla="*/ 3129280 w 3142167"/>
              <a:gd name="connsiteY34" fmla="*/ 59063 h 11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42167" h="1112654">
                <a:moveTo>
                  <a:pt x="0" y="302903"/>
                </a:moveTo>
                <a:cubicBezTo>
                  <a:pt x="74083" y="206806"/>
                  <a:pt x="148167" y="110710"/>
                  <a:pt x="233680" y="69223"/>
                </a:cubicBezTo>
                <a:cubicBezTo>
                  <a:pt x="319193" y="27736"/>
                  <a:pt x="432647" y="30276"/>
                  <a:pt x="513080" y="53983"/>
                </a:cubicBezTo>
                <a:cubicBezTo>
                  <a:pt x="593513" y="77690"/>
                  <a:pt x="657860" y="131876"/>
                  <a:pt x="716280" y="211463"/>
                </a:cubicBezTo>
                <a:cubicBezTo>
                  <a:pt x="774700" y="291050"/>
                  <a:pt x="839047" y="444296"/>
                  <a:pt x="863600" y="531503"/>
                </a:cubicBezTo>
                <a:cubicBezTo>
                  <a:pt x="888153" y="618710"/>
                  <a:pt x="881380" y="661043"/>
                  <a:pt x="863600" y="734703"/>
                </a:cubicBezTo>
                <a:cubicBezTo>
                  <a:pt x="845820" y="808363"/>
                  <a:pt x="792480" y="919276"/>
                  <a:pt x="756920" y="973463"/>
                </a:cubicBezTo>
                <a:cubicBezTo>
                  <a:pt x="721360" y="1027650"/>
                  <a:pt x="690033" y="1041196"/>
                  <a:pt x="650240" y="1059823"/>
                </a:cubicBezTo>
                <a:cubicBezTo>
                  <a:pt x="610447" y="1078450"/>
                  <a:pt x="559647" y="1114010"/>
                  <a:pt x="518160" y="1085223"/>
                </a:cubicBezTo>
                <a:cubicBezTo>
                  <a:pt x="476673" y="1056436"/>
                  <a:pt x="420793" y="945523"/>
                  <a:pt x="401320" y="887103"/>
                </a:cubicBezTo>
                <a:cubicBezTo>
                  <a:pt x="381847" y="828683"/>
                  <a:pt x="390313" y="803283"/>
                  <a:pt x="401320" y="734703"/>
                </a:cubicBezTo>
                <a:cubicBezTo>
                  <a:pt x="412327" y="666123"/>
                  <a:pt x="417407" y="556903"/>
                  <a:pt x="467360" y="475623"/>
                </a:cubicBezTo>
                <a:cubicBezTo>
                  <a:pt x="517313" y="394343"/>
                  <a:pt x="599440" y="321530"/>
                  <a:pt x="701040" y="247023"/>
                </a:cubicBezTo>
                <a:cubicBezTo>
                  <a:pt x="802640" y="172516"/>
                  <a:pt x="950807" y="47210"/>
                  <a:pt x="1076960" y="28583"/>
                </a:cubicBezTo>
                <a:cubicBezTo>
                  <a:pt x="1203113" y="9956"/>
                  <a:pt x="1352974" y="37050"/>
                  <a:pt x="1457960" y="135263"/>
                </a:cubicBezTo>
                <a:cubicBezTo>
                  <a:pt x="1562946" y="233476"/>
                  <a:pt x="1664547" y="488323"/>
                  <a:pt x="1706880" y="617863"/>
                </a:cubicBezTo>
                <a:cubicBezTo>
                  <a:pt x="1749213" y="747403"/>
                  <a:pt x="1730587" y="836303"/>
                  <a:pt x="1711960" y="912503"/>
                </a:cubicBezTo>
                <a:cubicBezTo>
                  <a:pt x="1693333" y="988703"/>
                  <a:pt x="1653540" y="1045430"/>
                  <a:pt x="1595120" y="1075063"/>
                </a:cubicBezTo>
                <a:cubicBezTo>
                  <a:pt x="1536700" y="1104696"/>
                  <a:pt x="1425787" y="1134330"/>
                  <a:pt x="1361440" y="1090303"/>
                </a:cubicBezTo>
                <a:cubicBezTo>
                  <a:pt x="1297093" y="1046276"/>
                  <a:pt x="1220893" y="948063"/>
                  <a:pt x="1209040" y="810903"/>
                </a:cubicBezTo>
                <a:cubicBezTo>
                  <a:pt x="1197187" y="673743"/>
                  <a:pt x="1193800" y="401963"/>
                  <a:pt x="1290320" y="267343"/>
                </a:cubicBezTo>
                <a:cubicBezTo>
                  <a:pt x="1386840" y="132723"/>
                  <a:pt x="1620520" y="23503"/>
                  <a:pt x="1788160" y="3183"/>
                </a:cubicBezTo>
                <a:cubicBezTo>
                  <a:pt x="1955800" y="-17137"/>
                  <a:pt x="2176780" y="63296"/>
                  <a:pt x="2296160" y="145423"/>
                </a:cubicBezTo>
                <a:cubicBezTo>
                  <a:pt x="2415540" y="227550"/>
                  <a:pt x="2468033" y="398577"/>
                  <a:pt x="2504440" y="495943"/>
                </a:cubicBezTo>
                <a:cubicBezTo>
                  <a:pt x="2540847" y="593309"/>
                  <a:pt x="2530687" y="657656"/>
                  <a:pt x="2514600" y="729623"/>
                </a:cubicBezTo>
                <a:cubicBezTo>
                  <a:pt x="2498513" y="801590"/>
                  <a:pt x="2447713" y="881176"/>
                  <a:pt x="2407920" y="927743"/>
                </a:cubicBezTo>
                <a:cubicBezTo>
                  <a:pt x="2368127" y="974310"/>
                  <a:pt x="2318173" y="995476"/>
                  <a:pt x="2275840" y="1009023"/>
                </a:cubicBezTo>
                <a:cubicBezTo>
                  <a:pt x="2233507" y="1022570"/>
                  <a:pt x="2193713" y="1037810"/>
                  <a:pt x="2153920" y="1009023"/>
                </a:cubicBezTo>
                <a:cubicBezTo>
                  <a:pt x="2114127" y="980236"/>
                  <a:pt x="2049780" y="938750"/>
                  <a:pt x="2037080" y="836303"/>
                </a:cubicBezTo>
                <a:cubicBezTo>
                  <a:pt x="2024380" y="733856"/>
                  <a:pt x="2017607" y="516263"/>
                  <a:pt x="2077720" y="394343"/>
                </a:cubicBezTo>
                <a:cubicBezTo>
                  <a:pt x="2137833" y="272423"/>
                  <a:pt x="2307167" y="161510"/>
                  <a:pt x="2397760" y="104783"/>
                </a:cubicBezTo>
                <a:cubicBezTo>
                  <a:pt x="2488353" y="48056"/>
                  <a:pt x="2503594" y="64143"/>
                  <a:pt x="2621280" y="53983"/>
                </a:cubicBezTo>
                <a:cubicBezTo>
                  <a:pt x="2738966" y="43823"/>
                  <a:pt x="3021754" y="47210"/>
                  <a:pt x="3103880" y="43823"/>
                </a:cubicBezTo>
                <a:cubicBezTo>
                  <a:pt x="3186006" y="40436"/>
                  <a:pt x="3109807" y="31123"/>
                  <a:pt x="3114040" y="33663"/>
                </a:cubicBezTo>
                <a:cubicBezTo>
                  <a:pt x="3118273" y="36203"/>
                  <a:pt x="3123776" y="47633"/>
                  <a:pt x="3129280" y="5906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2769B-839C-BBE4-8552-288AA913B2E5}"/>
              </a:ext>
            </a:extLst>
          </p:cNvPr>
          <p:cNvCxnSpPr>
            <a:cxnSpLocks/>
          </p:cNvCxnSpPr>
          <p:nvPr/>
        </p:nvCxnSpPr>
        <p:spPr>
          <a:xfrm flipV="1">
            <a:off x="4275971" y="4458227"/>
            <a:ext cx="0" cy="7135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/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blipFill>
                <a:blip r:embed="rId9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1650AB-5916-8951-14AF-59E4752A1BE4}"/>
              </a:ext>
            </a:extLst>
          </p:cNvPr>
          <p:cNvCxnSpPr>
            <a:cxnSpLocks/>
          </p:cNvCxnSpPr>
          <p:nvPr/>
        </p:nvCxnSpPr>
        <p:spPr>
          <a:xfrm flipH="1">
            <a:off x="3866095" y="4390850"/>
            <a:ext cx="4654082" cy="6737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EBD8B-77E7-1F01-34E8-8C1BD3FA3CDB}"/>
              </a:ext>
            </a:extLst>
          </p:cNvPr>
          <p:cNvCxnSpPr>
            <a:cxnSpLocks/>
          </p:cNvCxnSpPr>
          <p:nvPr/>
        </p:nvCxnSpPr>
        <p:spPr>
          <a:xfrm flipH="1">
            <a:off x="4013816" y="5121151"/>
            <a:ext cx="4079637" cy="5646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77964-BE0D-8A60-90B9-52D5AF61E99B}"/>
              </a:ext>
            </a:extLst>
          </p:cNvPr>
          <p:cNvCxnSpPr>
            <a:cxnSpLocks/>
          </p:cNvCxnSpPr>
          <p:nvPr/>
        </p:nvCxnSpPr>
        <p:spPr>
          <a:xfrm flipH="1">
            <a:off x="4013816" y="3587985"/>
            <a:ext cx="4079637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00E2ED-E572-6C82-FB1F-BC50CFD98FF2}"/>
              </a:ext>
            </a:extLst>
          </p:cNvPr>
          <p:cNvCxnSpPr>
            <a:cxnSpLocks/>
          </p:cNvCxnSpPr>
          <p:nvPr/>
        </p:nvCxnSpPr>
        <p:spPr>
          <a:xfrm flipV="1">
            <a:off x="5349277" y="3542709"/>
            <a:ext cx="0" cy="9155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/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blipFill>
                <a:blip r:embed="rId10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6C35-CC13-8E56-B645-CF7BE4AA4B49}"/>
              </a:ext>
            </a:extLst>
          </p:cNvPr>
          <p:cNvCxnSpPr>
            <a:cxnSpLocks/>
          </p:cNvCxnSpPr>
          <p:nvPr/>
        </p:nvCxnSpPr>
        <p:spPr>
          <a:xfrm flipH="1">
            <a:off x="4013816" y="3254282"/>
            <a:ext cx="4079637" cy="220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/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85E2FB-959C-CFEF-1AB3-14D67217EFBC}"/>
              </a:ext>
            </a:extLst>
          </p:cNvPr>
          <p:cNvCxnSpPr>
            <a:cxnSpLocks/>
            <a:stCxn id="33" idx="6"/>
          </p:cNvCxnSpPr>
          <p:nvPr/>
        </p:nvCxnSpPr>
        <p:spPr>
          <a:xfrm flipH="1" flipV="1">
            <a:off x="5349277" y="4458227"/>
            <a:ext cx="107660" cy="3753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/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blipFill>
                <a:blip r:embed="rId12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C530E9-6EFE-5862-7D4C-FDA2E86C05BF}"/>
              </a:ext>
            </a:extLst>
          </p:cNvPr>
          <p:cNvCxnSpPr>
            <a:cxnSpLocks/>
          </p:cNvCxnSpPr>
          <p:nvPr/>
        </p:nvCxnSpPr>
        <p:spPr>
          <a:xfrm flipV="1">
            <a:off x="5970817" y="4434909"/>
            <a:ext cx="212382" cy="3461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/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blipFill>
                <a:blip r:embed="rId13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FDB07-1766-7D38-D652-F321EA0784BF}"/>
              </a:ext>
            </a:extLst>
          </p:cNvPr>
          <p:cNvCxnSpPr>
            <a:cxnSpLocks/>
          </p:cNvCxnSpPr>
          <p:nvPr/>
        </p:nvCxnSpPr>
        <p:spPr>
          <a:xfrm flipH="1">
            <a:off x="8807874" y="3637338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45EAFF-8FC4-97B9-0A60-5FD5CE97301F}"/>
              </a:ext>
            </a:extLst>
          </p:cNvPr>
          <p:cNvCxnSpPr>
            <a:cxnSpLocks/>
          </p:cNvCxnSpPr>
          <p:nvPr/>
        </p:nvCxnSpPr>
        <p:spPr>
          <a:xfrm flipH="1" flipV="1">
            <a:off x="8807874" y="4868759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4F39F2-93F6-349C-2A18-9576F623D91D}"/>
              </a:ext>
            </a:extLst>
          </p:cNvPr>
          <p:cNvCxnSpPr>
            <a:cxnSpLocks/>
          </p:cNvCxnSpPr>
          <p:nvPr/>
        </p:nvCxnSpPr>
        <p:spPr>
          <a:xfrm>
            <a:off x="9937913" y="3637338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/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/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>
            <a:extLst>
              <a:ext uri="{FF2B5EF4-FFF2-40B4-BE49-F238E27FC236}">
                <a16:creationId xmlns:a16="http://schemas.microsoft.com/office/drawing/2014/main" id="{2D7ACE6F-C264-4307-4019-6050696B5FD3}"/>
              </a:ext>
            </a:extLst>
          </p:cNvPr>
          <p:cNvSpPr/>
          <p:nvPr/>
        </p:nvSpPr>
        <p:spPr>
          <a:xfrm rot="9079339">
            <a:off x="9766364" y="3705933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/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blipFill>
                <a:blip r:embed="rId1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460</Words>
  <Application>Microsoft Office PowerPoint</Application>
  <PresentationFormat>Widescreen</PresentationFormat>
  <Paragraphs>379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127</cp:revision>
  <dcterms:created xsi:type="dcterms:W3CDTF">2024-05-01T19:01:50Z</dcterms:created>
  <dcterms:modified xsi:type="dcterms:W3CDTF">2024-09-03T16:36:05Z</dcterms:modified>
</cp:coreProperties>
</file>