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5" autoAdjust="0"/>
    <p:restoredTop sz="94660"/>
  </p:normalViewPr>
  <p:slideViewPr>
    <p:cSldViewPr snapToGrid="0">
      <p:cViewPr>
        <p:scale>
          <a:sx n="75" d="100"/>
          <a:sy n="75" d="100"/>
        </p:scale>
        <p:origin x="-1253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347EAE8-1A0A-476A-B1B2-A00AEF53D148}"/>
              </a:ext>
            </a:extLst>
          </p:cNvPr>
          <p:cNvSpPr/>
          <p:nvPr/>
        </p:nvSpPr>
        <p:spPr>
          <a:xfrm rot="18029815">
            <a:off x="3725801" y="2750862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886648-0281-43EC-B689-4B10DE3FA965}"/>
              </a:ext>
            </a:extLst>
          </p:cNvPr>
          <p:cNvSpPr/>
          <p:nvPr/>
        </p:nvSpPr>
        <p:spPr>
          <a:xfrm>
            <a:off x="4084321" y="2948338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8917E4-3F4F-420E-9444-1CF802C4467D}"/>
              </a:ext>
            </a:extLst>
          </p:cNvPr>
          <p:cNvSpPr/>
          <p:nvPr/>
        </p:nvSpPr>
        <p:spPr>
          <a:xfrm>
            <a:off x="4998720" y="5377180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/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D37DFEEC-2C96-40FD-9CAF-4B48796EB866}"/>
              </a:ext>
            </a:extLst>
          </p:cNvPr>
          <p:cNvSpPr/>
          <p:nvPr/>
        </p:nvSpPr>
        <p:spPr>
          <a:xfrm>
            <a:off x="4005522" y="2500635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3DE263-94E4-4D19-9CF9-D002AF360780}"/>
              </a:ext>
            </a:extLst>
          </p:cNvPr>
          <p:cNvCxnSpPr>
            <a:cxnSpLocks/>
          </p:cNvCxnSpPr>
          <p:nvPr/>
        </p:nvCxnSpPr>
        <p:spPr>
          <a:xfrm>
            <a:off x="5547938" y="2763520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F2A0B-07B8-4B4D-9D56-85C750C9F634}"/>
              </a:ext>
            </a:extLst>
          </p:cNvPr>
          <p:cNvCxnSpPr>
            <a:cxnSpLocks/>
          </p:cNvCxnSpPr>
          <p:nvPr/>
        </p:nvCxnSpPr>
        <p:spPr>
          <a:xfrm flipH="1">
            <a:off x="5413829" y="2763520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DF0A1-52A7-4FC2-A9FE-662B9BAB1BA1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413828" y="2948338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/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667" t="-2222" r="-18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/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434" r="-1084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7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1B552-E438-40CE-A9CA-A0032B57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505075"/>
            <a:ext cx="4848225" cy="18478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651D94-7D2F-4AC3-A24C-63C7A87E365A}"/>
              </a:ext>
            </a:extLst>
          </p:cNvPr>
          <p:cNvCxnSpPr>
            <a:cxnSpLocks/>
          </p:cNvCxnSpPr>
          <p:nvPr/>
        </p:nvCxnSpPr>
        <p:spPr>
          <a:xfrm flipV="1">
            <a:off x="7170057" y="3236686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/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blipFill>
                <a:blip r:embed="rId3"/>
                <a:stretch>
                  <a:fillRect l="-19048" r="-31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28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E848D-9A8B-4FA6-B80D-EDF5093C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44" y="1277744"/>
            <a:ext cx="5678128" cy="45588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75060-B21B-45D0-A75C-E477A9324EDA}"/>
              </a:ext>
            </a:extLst>
          </p:cNvPr>
          <p:cNvCxnSpPr>
            <a:cxnSpLocks/>
          </p:cNvCxnSpPr>
          <p:nvPr/>
        </p:nvCxnSpPr>
        <p:spPr>
          <a:xfrm flipV="1">
            <a:off x="4368800" y="3294743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2F446F-B87F-4F51-96F7-CCAC9F6F3BA1}"/>
              </a:ext>
            </a:extLst>
          </p:cNvPr>
          <p:cNvCxnSpPr>
            <a:cxnSpLocks/>
          </p:cNvCxnSpPr>
          <p:nvPr/>
        </p:nvCxnSpPr>
        <p:spPr>
          <a:xfrm flipH="1" flipV="1">
            <a:off x="5965371" y="3294743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20AA0E-C253-400C-93B1-495B43D45D27}"/>
                  </a:ext>
                </a:extLst>
              </p:cNvPr>
              <p:cNvSpPr txBox="1"/>
              <p:nvPr/>
            </p:nvSpPr>
            <p:spPr>
              <a:xfrm>
                <a:off x="6489058" y="3418840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20AA0E-C253-400C-93B1-495B43D45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058" y="3418840"/>
                <a:ext cx="36631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98F9C403-D6CF-4C9A-B06D-97F4D5F30199}"/>
              </a:ext>
            </a:extLst>
          </p:cNvPr>
          <p:cNvSpPr/>
          <p:nvPr/>
        </p:nvSpPr>
        <p:spPr>
          <a:xfrm>
            <a:off x="4526280" y="4607560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51276DE-E7B0-4705-8639-C66EF9EC5DC2}"/>
              </a:ext>
            </a:extLst>
          </p:cNvPr>
          <p:cNvSpPr/>
          <p:nvPr/>
        </p:nvSpPr>
        <p:spPr>
          <a:xfrm rot="19383629">
            <a:off x="4518660" y="4546917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69EEE3D-1426-4850-94E8-DEC272790DFB}"/>
              </a:ext>
            </a:extLst>
          </p:cNvPr>
          <p:cNvSpPr/>
          <p:nvPr/>
        </p:nvSpPr>
        <p:spPr>
          <a:xfrm rot="19383629">
            <a:off x="4563622" y="4465667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4E9B6-743B-4BE2-80EB-94D91872EF2E}"/>
                  </a:ext>
                </a:extLst>
              </p:cNvPr>
              <p:cNvSpPr txBox="1"/>
              <p:nvPr/>
            </p:nvSpPr>
            <p:spPr>
              <a:xfrm>
                <a:off x="4739640" y="4005170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4E9B6-743B-4BE2-80EB-94D91872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40" y="4005170"/>
                <a:ext cx="325987" cy="276999"/>
              </a:xfrm>
              <a:prstGeom prst="rect">
                <a:avLst/>
              </a:prstGeom>
              <a:blipFill>
                <a:blip r:embed="rId4"/>
                <a:stretch>
                  <a:fillRect l="-16981" r="-94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342E53-C911-4528-BF22-22F386EACD1E}"/>
                  </a:ext>
                </a:extLst>
              </p:cNvPr>
              <p:cNvSpPr txBox="1"/>
              <p:nvPr/>
            </p:nvSpPr>
            <p:spPr>
              <a:xfrm>
                <a:off x="4729932" y="441050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342E53-C911-4528-BF22-22F386EAC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32" y="4410502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43750" t="-4444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76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74116-A0D0-4238-ADF4-263C959D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16" y="1715123"/>
            <a:ext cx="4543269" cy="45432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C5C268-8AB4-46AA-BABF-39EF57708194}"/>
              </a:ext>
            </a:extLst>
          </p:cNvPr>
          <p:cNvSpPr/>
          <p:nvPr/>
        </p:nvSpPr>
        <p:spPr>
          <a:xfrm>
            <a:off x="4465944" y="371693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783D6-2851-4757-A333-81312271224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65944" y="410667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A9CC2E-7245-4547-B4A8-E1EBF18DCC7A}"/>
              </a:ext>
            </a:extLst>
          </p:cNvPr>
          <p:cNvCxnSpPr>
            <a:cxnSpLocks/>
          </p:cNvCxnSpPr>
          <p:nvPr/>
        </p:nvCxnSpPr>
        <p:spPr>
          <a:xfrm flipV="1">
            <a:off x="6423949" y="224548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8ABCB79-A9B5-4D10-B58C-EDCA4B3AB752}"/>
              </a:ext>
            </a:extLst>
          </p:cNvPr>
          <p:cNvSpPr/>
          <p:nvPr/>
        </p:nvSpPr>
        <p:spPr>
          <a:xfrm>
            <a:off x="7301335" y="216217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9E8943F-6985-4CF0-84D0-686827ABCAA6}"/>
              </a:ext>
            </a:extLst>
          </p:cNvPr>
          <p:cNvSpPr/>
          <p:nvPr/>
        </p:nvSpPr>
        <p:spPr>
          <a:xfrm>
            <a:off x="6410613" y="389600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748736-FCC1-4084-9183-1CE362F67F16}"/>
                  </a:ext>
                </a:extLst>
              </p:cNvPr>
              <p:cNvSpPr txBox="1"/>
              <p:nvPr/>
            </p:nvSpPr>
            <p:spPr>
              <a:xfrm>
                <a:off x="6659041" y="364763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748736-FCC1-4084-9183-1CE362F67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041" y="3647633"/>
                <a:ext cx="283924" cy="369332"/>
              </a:xfrm>
              <a:prstGeom prst="rect">
                <a:avLst/>
              </a:prstGeom>
              <a:blipFill>
                <a:blip r:embed="rId3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F141CCB7-E2C0-4037-92AE-91A404DE14BB}"/>
              </a:ext>
            </a:extLst>
          </p:cNvPr>
          <p:cNvSpPr/>
          <p:nvPr/>
        </p:nvSpPr>
        <p:spPr>
          <a:xfrm>
            <a:off x="6066475" y="171512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BC9F1-C538-47BF-BECC-AEF591AD0DD1}"/>
                  </a:ext>
                </a:extLst>
              </p:cNvPr>
              <p:cNvSpPr txBox="1"/>
              <p:nvPr/>
            </p:nvSpPr>
            <p:spPr>
              <a:xfrm>
                <a:off x="6053838" y="143266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BC9F1-C538-47BF-BECC-AEF591AD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838" y="1432663"/>
                <a:ext cx="267203" cy="372516"/>
              </a:xfrm>
              <a:prstGeom prst="rect">
                <a:avLst/>
              </a:prstGeom>
              <a:blipFill>
                <a:blip r:embed="rId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34B49-2F0F-4B99-9746-264E8825788E}"/>
                  </a:ext>
                </a:extLst>
              </p:cNvPr>
              <p:cNvSpPr txBox="1"/>
              <p:nvPr/>
            </p:nvSpPr>
            <p:spPr>
              <a:xfrm>
                <a:off x="6533390" y="285530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34B49-2F0F-4B99-9746-264E8825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90" y="2855301"/>
                <a:ext cx="32149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11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56" y="2073955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23" y="2238971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4009054" y="2922870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54" y="2922870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6292" y="1766972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6037739" y="2900010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39" y="2900010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2B2D1-93CB-47E0-8A09-01317501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4977675" y="2116587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F2ABF-4430-41F9-8090-5EEC37FD40DD}"/>
                  </a:ext>
                </a:extLst>
              </p:cNvPr>
              <p:cNvSpPr txBox="1"/>
              <p:nvPr/>
            </p:nvSpPr>
            <p:spPr>
              <a:xfrm>
                <a:off x="4799324" y="1624144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F2ABF-4430-41F9-8090-5EEC37FD4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24" y="1624144"/>
                <a:ext cx="3567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66FAF-2974-4E4D-864C-8EC6AA6FB620}"/>
                  </a:ext>
                </a:extLst>
              </p:cNvPr>
              <p:cNvSpPr txBox="1"/>
              <p:nvPr/>
            </p:nvSpPr>
            <p:spPr>
              <a:xfrm>
                <a:off x="4641669" y="4072069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66FAF-2974-4E4D-864C-8EC6AA6FB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69" y="4072069"/>
                <a:ext cx="37330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9CA08-7E1B-4EB2-89DF-8A93F48A67EA}"/>
                  </a:ext>
                </a:extLst>
              </p:cNvPr>
              <p:cNvSpPr txBox="1"/>
              <p:nvPr/>
            </p:nvSpPr>
            <p:spPr>
              <a:xfrm>
                <a:off x="7206022" y="4147052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9CA08-7E1B-4EB2-89DF-8A93F48A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22" y="4147052"/>
                <a:ext cx="35625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7CB-0FF1-4361-9DF7-FD1373FB2043}"/>
                  </a:ext>
                </a:extLst>
              </p:cNvPr>
              <p:cNvSpPr txBox="1"/>
              <p:nvPr/>
            </p:nvSpPr>
            <p:spPr>
              <a:xfrm>
                <a:off x="7106966" y="1768210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7CB-0FF1-4361-9DF7-FD1373FB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66" y="1768210"/>
                <a:ext cx="38876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92442E-7D42-4443-BC71-04715179EE08}"/>
              </a:ext>
            </a:extLst>
          </p:cNvPr>
          <p:cNvCxnSpPr/>
          <p:nvPr/>
        </p:nvCxnSpPr>
        <p:spPr>
          <a:xfrm flipH="1">
            <a:off x="4799324" y="2260653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5AD0B-B425-4BA9-BED3-D33ED290F34A}"/>
              </a:ext>
            </a:extLst>
          </p:cNvPr>
          <p:cNvCxnSpPr>
            <a:cxnSpLocks/>
          </p:cNvCxnSpPr>
          <p:nvPr/>
        </p:nvCxnSpPr>
        <p:spPr>
          <a:xfrm>
            <a:off x="5164328" y="4480560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6A8971-3F75-49D3-816F-3EE6E6580C8E}"/>
              </a:ext>
            </a:extLst>
          </p:cNvPr>
          <p:cNvCxnSpPr>
            <a:cxnSpLocks/>
          </p:cNvCxnSpPr>
          <p:nvPr/>
        </p:nvCxnSpPr>
        <p:spPr>
          <a:xfrm flipV="1">
            <a:off x="7331826" y="2260653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AA5599-1545-45B5-A81C-F5BD435C30AE}"/>
              </a:ext>
            </a:extLst>
          </p:cNvPr>
          <p:cNvCxnSpPr>
            <a:cxnSpLocks/>
          </p:cNvCxnSpPr>
          <p:nvPr/>
        </p:nvCxnSpPr>
        <p:spPr>
          <a:xfrm flipH="1">
            <a:off x="5270514" y="1870365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2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3BC96-7903-49B2-B5AC-1788BDE96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60" y="2545030"/>
            <a:ext cx="2994920" cy="11583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68EEE-08A6-4558-8D9B-8938B616D44A}"/>
              </a:ext>
            </a:extLst>
          </p:cNvPr>
          <p:cNvCxnSpPr/>
          <p:nvPr/>
        </p:nvCxnSpPr>
        <p:spPr>
          <a:xfrm flipV="1">
            <a:off x="4470400" y="2682240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7B0FD2-7067-48E0-9068-65B7CE5F083F}"/>
              </a:ext>
            </a:extLst>
          </p:cNvPr>
          <p:cNvCxnSpPr>
            <a:cxnSpLocks/>
          </p:cNvCxnSpPr>
          <p:nvPr/>
        </p:nvCxnSpPr>
        <p:spPr>
          <a:xfrm flipH="1">
            <a:off x="3962400" y="2804160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C09DD-A3CF-4F4B-9B7E-41AD05F9D096}"/>
                  </a:ext>
                </a:extLst>
              </p:cNvPr>
              <p:cNvSpPr txBox="1"/>
              <p:nvPr/>
            </p:nvSpPr>
            <p:spPr>
              <a:xfrm>
                <a:off x="4066520" y="2566873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C09DD-A3CF-4F4B-9B7E-41AD05F9D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20" y="2566873"/>
                <a:ext cx="299761" cy="215444"/>
              </a:xfrm>
              <a:prstGeom prst="rect">
                <a:avLst/>
              </a:prstGeom>
              <a:blipFill>
                <a:blip r:embed="rId3"/>
                <a:stretch>
                  <a:fillRect l="-14286" r="-1020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8AE015-F57D-41F5-9D7F-0164E41F2C12}"/>
              </a:ext>
            </a:extLst>
          </p:cNvPr>
          <p:cNvCxnSpPr>
            <a:cxnSpLocks/>
          </p:cNvCxnSpPr>
          <p:nvPr/>
        </p:nvCxnSpPr>
        <p:spPr>
          <a:xfrm flipV="1">
            <a:off x="5707888" y="3511296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9AB524-5370-40A6-8F79-2DBE8EDCA574}"/>
              </a:ext>
            </a:extLst>
          </p:cNvPr>
          <p:cNvCxnSpPr>
            <a:cxnSpLocks/>
          </p:cNvCxnSpPr>
          <p:nvPr/>
        </p:nvCxnSpPr>
        <p:spPr>
          <a:xfrm flipH="1">
            <a:off x="4470400" y="3877056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C1F051-B1C6-401F-B9EF-17B7C5DCAA02}"/>
                  </a:ext>
                </a:extLst>
              </p:cNvPr>
              <p:cNvSpPr txBox="1"/>
              <p:nvPr/>
            </p:nvSpPr>
            <p:spPr>
              <a:xfrm>
                <a:off x="4970397" y="3670248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C1F051-B1C6-401F-B9EF-17B7C5DCA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97" y="3670248"/>
                <a:ext cx="299762" cy="215444"/>
              </a:xfrm>
              <a:prstGeom prst="rect">
                <a:avLst/>
              </a:prstGeom>
              <a:blipFill>
                <a:blip r:embed="rId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269276-2A50-4718-A84C-AB6A94CCBD46}"/>
              </a:ext>
            </a:extLst>
          </p:cNvPr>
          <p:cNvCxnSpPr>
            <a:cxnSpLocks/>
          </p:cNvCxnSpPr>
          <p:nvPr/>
        </p:nvCxnSpPr>
        <p:spPr>
          <a:xfrm flipV="1">
            <a:off x="4478528" y="3556280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B2FC2-157B-4FF6-80B3-61D012759A30}"/>
              </a:ext>
            </a:extLst>
          </p:cNvPr>
          <p:cNvCxnSpPr>
            <a:cxnSpLocks/>
          </p:cNvCxnSpPr>
          <p:nvPr/>
        </p:nvCxnSpPr>
        <p:spPr>
          <a:xfrm flipV="1">
            <a:off x="6173216" y="3556280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AFD0DF-84EF-46DF-B6CC-0E3B0BCEE3F4}"/>
              </a:ext>
            </a:extLst>
          </p:cNvPr>
          <p:cNvCxnSpPr>
            <a:cxnSpLocks/>
          </p:cNvCxnSpPr>
          <p:nvPr/>
        </p:nvCxnSpPr>
        <p:spPr>
          <a:xfrm flipH="1">
            <a:off x="5707888" y="3938016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3FAA51-7601-4902-BA84-9DD3BCD38115}"/>
              </a:ext>
            </a:extLst>
          </p:cNvPr>
          <p:cNvCxnSpPr>
            <a:cxnSpLocks/>
          </p:cNvCxnSpPr>
          <p:nvPr/>
        </p:nvCxnSpPr>
        <p:spPr>
          <a:xfrm flipH="1" flipV="1">
            <a:off x="5707888" y="3556280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56968F-5504-4355-9179-9674878D2CA0}"/>
              </a:ext>
            </a:extLst>
          </p:cNvPr>
          <p:cNvCxnSpPr>
            <a:cxnSpLocks/>
          </p:cNvCxnSpPr>
          <p:nvPr/>
        </p:nvCxnSpPr>
        <p:spPr>
          <a:xfrm flipH="1">
            <a:off x="6176140" y="2777377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EFF863-05F4-4B20-AB87-60970B15A6EA}"/>
                  </a:ext>
                </a:extLst>
              </p:cNvPr>
              <p:cNvSpPr txBox="1"/>
              <p:nvPr/>
            </p:nvSpPr>
            <p:spPr>
              <a:xfrm>
                <a:off x="5776872" y="3690822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EFF863-05F4-4B20-AB87-60970B15A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72" y="3690822"/>
                <a:ext cx="299761" cy="215444"/>
              </a:xfrm>
              <a:prstGeom prst="rect">
                <a:avLst/>
              </a:prstGeom>
              <a:blipFill>
                <a:blip r:embed="rId5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50EF7D-1DDF-4DCF-852D-FE6485A79691}"/>
              </a:ext>
            </a:extLst>
          </p:cNvPr>
          <p:cNvCxnSpPr>
            <a:cxnSpLocks/>
          </p:cNvCxnSpPr>
          <p:nvPr/>
        </p:nvCxnSpPr>
        <p:spPr>
          <a:xfrm flipV="1">
            <a:off x="6337808" y="2804160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2EAB9-D2D5-49FE-B1C0-F3AC198ED422}"/>
                  </a:ext>
                </a:extLst>
              </p:cNvPr>
              <p:cNvSpPr txBox="1"/>
              <p:nvPr/>
            </p:nvSpPr>
            <p:spPr>
              <a:xfrm>
                <a:off x="6367168" y="3086276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2EAB9-D2D5-49FE-B1C0-F3AC198E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68" y="3086276"/>
                <a:ext cx="299762" cy="215444"/>
              </a:xfrm>
              <a:prstGeom prst="rect">
                <a:avLst/>
              </a:prstGeom>
              <a:blipFill>
                <a:blip r:embed="rId6"/>
                <a:stretch>
                  <a:fillRect l="-14000" r="-8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BEFB46-4384-4D32-91B2-4D812555553A}"/>
              </a:ext>
            </a:extLst>
          </p:cNvPr>
          <p:cNvCxnSpPr>
            <a:cxnSpLocks/>
          </p:cNvCxnSpPr>
          <p:nvPr/>
        </p:nvCxnSpPr>
        <p:spPr>
          <a:xfrm flipV="1">
            <a:off x="5988304" y="2545030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FED7AE-4A0C-4E74-8B61-0F1D16DCD2F1}"/>
              </a:ext>
            </a:extLst>
          </p:cNvPr>
          <p:cNvCxnSpPr>
            <a:cxnSpLocks/>
          </p:cNvCxnSpPr>
          <p:nvPr/>
        </p:nvCxnSpPr>
        <p:spPr>
          <a:xfrm flipV="1">
            <a:off x="6213856" y="2545030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D6CCAC-63BA-4103-B4C8-8E0F5D7F7415}"/>
              </a:ext>
            </a:extLst>
          </p:cNvPr>
          <p:cNvCxnSpPr>
            <a:cxnSpLocks/>
          </p:cNvCxnSpPr>
          <p:nvPr/>
        </p:nvCxnSpPr>
        <p:spPr>
          <a:xfrm flipH="1">
            <a:off x="5988304" y="2674595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1CDE2C-E2D9-4D58-95A4-1DB31B13528B}"/>
                  </a:ext>
                </a:extLst>
              </p:cNvPr>
              <p:cNvSpPr txBox="1"/>
              <p:nvPr/>
            </p:nvSpPr>
            <p:spPr>
              <a:xfrm>
                <a:off x="5989275" y="2500909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1CDE2C-E2D9-4D58-95A4-1DB31B13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75" y="2500909"/>
                <a:ext cx="214802" cy="153888"/>
              </a:xfrm>
              <a:prstGeom prst="rect">
                <a:avLst/>
              </a:prstGeom>
              <a:blipFill>
                <a:blip r:embed="rId7"/>
                <a:stretch>
                  <a:fillRect l="-13889" r="-8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8067555" y="1988820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6914117" y="2660910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8059677" y="2370732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6574166" y="281563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166" y="2815637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7935718" y="3428368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7852124" y="3136615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24" y="3136615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8016058" y="3478770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7991250" y="3425269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8131772" y="3130679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772" y="3130679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9287593" y="22952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593" y="2295207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6914117" y="2660910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8067553" y="2338268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7607D-9487-4255-B434-E65BF205BC1C}"/>
              </a:ext>
            </a:extLst>
          </p:cNvPr>
          <p:cNvSpPr/>
          <p:nvPr/>
        </p:nvSpPr>
        <p:spPr>
          <a:xfrm rot="8636805">
            <a:off x="4583941" y="3431584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44B21A-F831-4F99-A9AA-3C5CD0C60094}"/>
              </a:ext>
            </a:extLst>
          </p:cNvPr>
          <p:cNvCxnSpPr>
            <a:cxnSpLocks/>
          </p:cNvCxnSpPr>
          <p:nvPr/>
        </p:nvCxnSpPr>
        <p:spPr>
          <a:xfrm flipV="1">
            <a:off x="4651103" y="2443236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F016-437B-4D49-ACEA-FECCB53CA745}"/>
              </a:ext>
            </a:extLst>
          </p:cNvPr>
          <p:cNvCxnSpPr>
            <a:cxnSpLocks/>
          </p:cNvCxnSpPr>
          <p:nvPr/>
        </p:nvCxnSpPr>
        <p:spPr>
          <a:xfrm>
            <a:off x="3893666" y="3955392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F1A2-D0C4-44BE-852A-7E65E5DA8751}"/>
              </a:ext>
            </a:extLst>
          </p:cNvPr>
          <p:cNvCxnSpPr>
            <a:cxnSpLocks/>
          </p:cNvCxnSpPr>
          <p:nvPr/>
        </p:nvCxnSpPr>
        <p:spPr>
          <a:xfrm flipV="1">
            <a:off x="5223329" y="3037394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323DF-451F-4F76-87AB-434455E3C9CD}"/>
              </a:ext>
            </a:extLst>
          </p:cNvPr>
          <p:cNvCxnSpPr>
            <a:cxnSpLocks/>
          </p:cNvCxnSpPr>
          <p:nvPr/>
        </p:nvCxnSpPr>
        <p:spPr>
          <a:xfrm flipV="1">
            <a:off x="3904343" y="3429000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1A51B-64D4-459A-8BE6-ADC51B3F9004}"/>
              </a:ext>
            </a:extLst>
          </p:cNvPr>
          <p:cNvCxnSpPr>
            <a:cxnSpLocks/>
          </p:cNvCxnSpPr>
          <p:nvPr/>
        </p:nvCxnSpPr>
        <p:spPr>
          <a:xfrm flipH="1" flipV="1">
            <a:off x="4703535" y="3429000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/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blipFill>
                <a:blip r:embed="rId2"/>
                <a:stretch>
                  <a:fillRect l="-13235" t="-45652" r="-294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3F32372-C527-47C2-8109-1DF97B32F02F}"/>
              </a:ext>
            </a:extLst>
          </p:cNvPr>
          <p:cNvSpPr/>
          <p:nvPr/>
        </p:nvSpPr>
        <p:spPr>
          <a:xfrm rot="2595853">
            <a:off x="5400642" y="3698134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/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939734B3-1B01-4232-9EBF-712D34A0C47C}"/>
              </a:ext>
            </a:extLst>
          </p:cNvPr>
          <p:cNvSpPr/>
          <p:nvPr/>
        </p:nvSpPr>
        <p:spPr>
          <a:xfrm rot="2595853">
            <a:off x="3936740" y="3737072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/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/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blipFill>
                <a:blip r:embed="rId5"/>
                <a:stretch>
                  <a:fillRect l="-4678" t="-45652" r="-23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BDA66-558C-4DFF-959F-3B8B8080C68C}"/>
              </a:ext>
            </a:extLst>
          </p:cNvPr>
          <p:cNvCxnSpPr>
            <a:cxnSpLocks/>
          </p:cNvCxnSpPr>
          <p:nvPr/>
        </p:nvCxnSpPr>
        <p:spPr>
          <a:xfrm>
            <a:off x="3917179" y="3944506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C579-9EC0-44FD-86EC-A1D3BB1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605968"/>
            <a:ext cx="5403048" cy="1646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161280" y="283464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5659120" y="283464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810D-0B5D-457B-8217-0B90D66B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224935"/>
            <a:ext cx="9457240" cy="240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48640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8EA5E-26BF-41E1-9433-1B022EB8F498}"/>
              </a:ext>
            </a:extLst>
          </p:cNvPr>
          <p:cNvSpPr/>
          <p:nvPr/>
        </p:nvSpPr>
        <p:spPr>
          <a:xfrm>
            <a:off x="678688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1E90-5201-4896-9D95-6F874FC0AD4F}"/>
              </a:ext>
            </a:extLst>
          </p:cNvPr>
          <p:cNvSpPr/>
          <p:nvPr/>
        </p:nvSpPr>
        <p:spPr>
          <a:xfrm>
            <a:off x="8056876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66475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2F67-4D5E-4E8A-AB50-FA0F74538705}"/>
              </a:ext>
            </a:extLst>
          </p:cNvPr>
          <p:cNvSpPr/>
          <p:nvPr/>
        </p:nvSpPr>
        <p:spPr>
          <a:xfrm>
            <a:off x="9326872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FED54-C978-43A8-B1BC-65B98FFC70F4}"/>
              </a:ext>
            </a:extLst>
          </p:cNvPr>
          <p:cNvSpPr/>
          <p:nvPr/>
        </p:nvSpPr>
        <p:spPr>
          <a:xfrm>
            <a:off x="2981971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F661B-EA4F-4088-8BBD-FD2F2B7C0572}"/>
              </a:ext>
            </a:extLst>
          </p:cNvPr>
          <p:cNvSpPr/>
          <p:nvPr/>
        </p:nvSpPr>
        <p:spPr>
          <a:xfrm>
            <a:off x="421640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B1548-135E-400F-9CD7-C2561E49F9A9}"/>
              </a:ext>
            </a:extLst>
          </p:cNvPr>
          <p:cNvSpPr/>
          <p:nvPr/>
        </p:nvSpPr>
        <p:spPr>
          <a:xfrm>
            <a:off x="173737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AC7128-08B6-46FE-A66E-03E97BF8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4" y="1818604"/>
            <a:ext cx="9517885" cy="24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6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5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15677" y="3627013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FADC3-96D4-45E6-AE48-045C6F429293}"/>
              </a:ext>
            </a:extLst>
          </p:cNvPr>
          <p:cNvSpPr/>
          <p:nvPr/>
        </p:nvSpPr>
        <p:spPr>
          <a:xfrm>
            <a:off x="5461001" y="3393229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2FE9-87E8-4978-802A-DC1708ED0BC2}"/>
              </a:ext>
            </a:extLst>
          </p:cNvPr>
          <p:cNvSpPr/>
          <p:nvPr/>
        </p:nvSpPr>
        <p:spPr>
          <a:xfrm>
            <a:off x="6761481" y="3393228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EE373-8C4A-4773-8753-6A732A6AFC8C}"/>
              </a:ext>
            </a:extLst>
          </p:cNvPr>
          <p:cNvSpPr/>
          <p:nvPr/>
        </p:nvSpPr>
        <p:spPr>
          <a:xfrm>
            <a:off x="7980679" y="3393226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30E84C-C643-4369-A9EF-6726A7D4A4DD}"/>
              </a:ext>
            </a:extLst>
          </p:cNvPr>
          <p:cNvSpPr/>
          <p:nvPr/>
        </p:nvSpPr>
        <p:spPr>
          <a:xfrm>
            <a:off x="2956572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D0D37-6782-4039-9740-57F7BFEED950}"/>
              </a:ext>
            </a:extLst>
          </p:cNvPr>
          <p:cNvSpPr/>
          <p:nvPr/>
        </p:nvSpPr>
        <p:spPr>
          <a:xfrm>
            <a:off x="419100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D743E-8326-41B7-8260-ECF64902A8B2}"/>
              </a:ext>
            </a:extLst>
          </p:cNvPr>
          <p:cNvSpPr/>
          <p:nvPr/>
        </p:nvSpPr>
        <p:spPr>
          <a:xfrm>
            <a:off x="171197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A7BAB-DCED-4C94-9511-3BBFEF98E81B}"/>
              </a:ext>
            </a:extLst>
          </p:cNvPr>
          <p:cNvSpPr/>
          <p:nvPr/>
        </p:nvSpPr>
        <p:spPr>
          <a:xfrm>
            <a:off x="9281159" y="335247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7C55-B53A-448F-8F9B-93D7F6ED6511}"/>
              </a:ext>
            </a:extLst>
          </p:cNvPr>
          <p:cNvSpPr/>
          <p:nvPr/>
        </p:nvSpPr>
        <p:spPr>
          <a:xfrm>
            <a:off x="5486400" y="2722662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D8BE4-7D82-4A4A-AFE5-B24A0AC56E1B}"/>
              </a:ext>
            </a:extLst>
          </p:cNvPr>
          <p:cNvSpPr/>
          <p:nvPr/>
        </p:nvSpPr>
        <p:spPr>
          <a:xfrm>
            <a:off x="6786880" y="2722661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B2F6B-9DD7-4665-B15E-72DEAD2092F2}"/>
              </a:ext>
            </a:extLst>
          </p:cNvPr>
          <p:cNvSpPr/>
          <p:nvPr/>
        </p:nvSpPr>
        <p:spPr>
          <a:xfrm>
            <a:off x="8006078" y="272266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F162CF-9513-4296-9AD6-80A60DBD0689}"/>
              </a:ext>
            </a:extLst>
          </p:cNvPr>
          <p:cNvSpPr/>
          <p:nvPr/>
        </p:nvSpPr>
        <p:spPr>
          <a:xfrm>
            <a:off x="2981971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C5D2F-0334-45E3-9FAD-D9B077C51573}"/>
              </a:ext>
            </a:extLst>
          </p:cNvPr>
          <p:cNvSpPr/>
          <p:nvPr/>
        </p:nvSpPr>
        <p:spPr>
          <a:xfrm>
            <a:off x="421640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47416-5115-4760-995C-E222917593F5}"/>
              </a:ext>
            </a:extLst>
          </p:cNvPr>
          <p:cNvSpPr/>
          <p:nvPr/>
        </p:nvSpPr>
        <p:spPr>
          <a:xfrm>
            <a:off x="173737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3E1BE-06CE-4AC4-B07C-60C173B121DA}"/>
              </a:ext>
            </a:extLst>
          </p:cNvPr>
          <p:cNvSpPr/>
          <p:nvPr/>
        </p:nvSpPr>
        <p:spPr>
          <a:xfrm>
            <a:off x="9276074" y="268191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85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34</cp:revision>
  <dcterms:created xsi:type="dcterms:W3CDTF">2024-05-01T19:01:50Z</dcterms:created>
  <dcterms:modified xsi:type="dcterms:W3CDTF">2024-06-22T17:45:43Z</dcterms:modified>
</cp:coreProperties>
</file>