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66" d="100"/>
          <a:sy n="66" d="100"/>
        </p:scale>
        <p:origin x="32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407</Words>
  <Application>Microsoft Office PowerPoint</Application>
  <PresentationFormat>Widescreen</PresentationFormat>
  <Paragraphs>337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122</cp:revision>
  <dcterms:created xsi:type="dcterms:W3CDTF">2024-05-01T19:01:50Z</dcterms:created>
  <dcterms:modified xsi:type="dcterms:W3CDTF">2024-09-01T16:46:31Z</dcterms:modified>
</cp:coreProperties>
</file>