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2339" autoAdjust="0"/>
  </p:normalViewPr>
  <p:slideViewPr>
    <p:cSldViewPr snapToGrid="0">
      <p:cViewPr>
        <p:scale>
          <a:sx n="75" d="100"/>
          <a:sy n="75" d="100"/>
        </p:scale>
        <p:origin x="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0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2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18" Type="http://schemas.openxmlformats.org/officeDocument/2006/relationships/image" Target="../media/image293.png"/><Relationship Id="rId3" Type="http://schemas.openxmlformats.org/officeDocument/2006/relationships/image" Target="../media/image276.png"/><Relationship Id="rId21" Type="http://schemas.openxmlformats.org/officeDocument/2006/relationships/image" Target="../media/image296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17" Type="http://schemas.openxmlformats.org/officeDocument/2006/relationships/image" Target="../media/image292.png"/><Relationship Id="rId2" Type="http://schemas.openxmlformats.org/officeDocument/2006/relationships/image" Target="../media/image275.png"/><Relationship Id="rId16" Type="http://schemas.openxmlformats.org/officeDocument/2006/relationships/image" Target="../media/image291.png"/><Relationship Id="rId20" Type="http://schemas.openxmlformats.org/officeDocument/2006/relationships/image" Target="../media/image2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5.png"/><Relationship Id="rId24" Type="http://schemas.openxmlformats.org/officeDocument/2006/relationships/image" Target="../media/image299.png"/><Relationship Id="rId5" Type="http://schemas.openxmlformats.org/officeDocument/2006/relationships/image" Target="../media/image278.png"/><Relationship Id="rId15" Type="http://schemas.openxmlformats.org/officeDocument/2006/relationships/image" Target="../media/image289.png"/><Relationship Id="rId23" Type="http://schemas.openxmlformats.org/officeDocument/2006/relationships/image" Target="../media/image298.png"/><Relationship Id="rId10" Type="http://schemas.openxmlformats.org/officeDocument/2006/relationships/image" Target="../media/image284.png"/><Relationship Id="rId19" Type="http://schemas.openxmlformats.org/officeDocument/2006/relationships/image" Target="../media/image294.png"/><Relationship Id="rId4" Type="http://schemas.openxmlformats.org/officeDocument/2006/relationships/image" Target="../media/image277.png"/><Relationship Id="rId9" Type="http://schemas.openxmlformats.org/officeDocument/2006/relationships/image" Target="../media/image283.png"/><Relationship Id="rId14" Type="http://schemas.openxmlformats.org/officeDocument/2006/relationships/image" Target="../media/image288.png"/><Relationship Id="rId22" Type="http://schemas.openxmlformats.org/officeDocument/2006/relationships/image" Target="../media/image2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9.png"/><Relationship Id="rId7" Type="http://schemas.openxmlformats.org/officeDocument/2006/relationships/image" Target="../media/image313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10.png"/><Relationship Id="rId9" Type="http://schemas.openxmlformats.org/officeDocument/2006/relationships/image" Target="../media/image3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9.png"/><Relationship Id="rId4" Type="http://schemas.openxmlformats.org/officeDocument/2006/relationships/image" Target="../media/image3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png"/><Relationship Id="rId13" Type="http://schemas.openxmlformats.org/officeDocument/2006/relationships/image" Target="../media/image332.png"/><Relationship Id="rId3" Type="http://schemas.openxmlformats.org/officeDocument/2006/relationships/image" Target="../media/image322.png"/><Relationship Id="rId7" Type="http://schemas.openxmlformats.org/officeDocument/2006/relationships/image" Target="../media/image326.png"/><Relationship Id="rId12" Type="http://schemas.openxmlformats.org/officeDocument/2006/relationships/image" Target="../media/image331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5.png"/><Relationship Id="rId11" Type="http://schemas.openxmlformats.org/officeDocument/2006/relationships/image" Target="../media/image330.png"/><Relationship Id="rId5" Type="http://schemas.openxmlformats.org/officeDocument/2006/relationships/image" Target="../media/image324.png"/><Relationship Id="rId15" Type="http://schemas.openxmlformats.org/officeDocument/2006/relationships/image" Target="../media/image334.png"/><Relationship Id="rId10" Type="http://schemas.openxmlformats.org/officeDocument/2006/relationships/image" Target="../media/image329.png"/><Relationship Id="rId4" Type="http://schemas.openxmlformats.org/officeDocument/2006/relationships/image" Target="../media/image323.png"/><Relationship Id="rId9" Type="http://schemas.openxmlformats.org/officeDocument/2006/relationships/image" Target="../media/image328.png"/><Relationship Id="rId14" Type="http://schemas.openxmlformats.org/officeDocument/2006/relationships/image" Target="../media/image3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png"/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9.png"/><Relationship Id="rId5" Type="http://schemas.openxmlformats.org/officeDocument/2006/relationships/image" Target="../media/image338.png"/><Relationship Id="rId4" Type="http://schemas.openxmlformats.org/officeDocument/2006/relationships/image" Target="../media/image3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png"/><Relationship Id="rId13" Type="http://schemas.openxmlformats.org/officeDocument/2006/relationships/image" Target="../media/image351.png"/><Relationship Id="rId3" Type="http://schemas.openxmlformats.org/officeDocument/2006/relationships/image" Target="../media/image341.png"/><Relationship Id="rId7" Type="http://schemas.openxmlformats.org/officeDocument/2006/relationships/image" Target="../media/image345.png"/><Relationship Id="rId12" Type="http://schemas.openxmlformats.org/officeDocument/2006/relationships/image" Target="../media/image350.png"/><Relationship Id="rId2" Type="http://schemas.openxmlformats.org/officeDocument/2006/relationships/image" Target="../media/image340.png"/><Relationship Id="rId16" Type="http://schemas.openxmlformats.org/officeDocument/2006/relationships/image" Target="../media/image3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4.png"/><Relationship Id="rId11" Type="http://schemas.openxmlformats.org/officeDocument/2006/relationships/image" Target="../media/image349.png"/><Relationship Id="rId5" Type="http://schemas.openxmlformats.org/officeDocument/2006/relationships/image" Target="../media/image343.png"/><Relationship Id="rId15" Type="http://schemas.openxmlformats.org/officeDocument/2006/relationships/image" Target="../media/image353.png"/><Relationship Id="rId10" Type="http://schemas.openxmlformats.org/officeDocument/2006/relationships/image" Target="../media/image348.png"/><Relationship Id="rId4" Type="http://schemas.openxmlformats.org/officeDocument/2006/relationships/image" Target="../media/image342.png"/><Relationship Id="rId9" Type="http://schemas.openxmlformats.org/officeDocument/2006/relationships/image" Target="../media/image347.png"/><Relationship Id="rId14" Type="http://schemas.openxmlformats.org/officeDocument/2006/relationships/image" Target="../media/image3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png"/><Relationship Id="rId7" Type="http://schemas.openxmlformats.org/officeDocument/2006/relationships/image" Target="../media/image360.png"/><Relationship Id="rId2" Type="http://schemas.openxmlformats.org/officeDocument/2006/relationships/image" Target="../media/image3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9.png"/><Relationship Id="rId5" Type="http://schemas.openxmlformats.org/officeDocument/2006/relationships/image" Target="../media/image358.png"/><Relationship Id="rId4" Type="http://schemas.openxmlformats.org/officeDocument/2006/relationships/image" Target="../media/image3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png"/><Relationship Id="rId7" Type="http://schemas.openxmlformats.org/officeDocument/2006/relationships/image" Target="../media/image366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5.png"/><Relationship Id="rId5" Type="http://schemas.openxmlformats.org/officeDocument/2006/relationships/image" Target="../media/image364.png"/><Relationship Id="rId4" Type="http://schemas.openxmlformats.org/officeDocument/2006/relationships/image" Target="../media/image3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png"/><Relationship Id="rId7" Type="http://schemas.openxmlformats.org/officeDocument/2006/relationships/image" Target="../media/image372.png"/><Relationship Id="rId2" Type="http://schemas.openxmlformats.org/officeDocument/2006/relationships/image" Target="../media/image3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1.png"/><Relationship Id="rId5" Type="http://schemas.openxmlformats.org/officeDocument/2006/relationships/image" Target="../media/image370.png"/><Relationship Id="rId4" Type="http://schemas.openxmlformats.org/officeDocument/2006/relationships/image" Target="../media/image36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png"/><Relationship Id="rId3" Type="http://schemas.openxmlformats.org/officeDocument/2006/relationships/image" Target="../media/image374.png"/><Relationship Id="rId7" Type="http://schemas.openxmlformats.org/officeDocument/2006/relationships/image" Target="../media/image378.png"/><Relationship Id="rId2" Type="http://schemas.openxmlformats.org/officeDocument/2006/relationships/image" Target="../media/image3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7.png"/><Relationship Id="rId5" Type="http://schemas.openxmlformats.org/officeDocument/2006/relationships/image" Target="../media/image376.png"/><Relationship Id="rId10" Type="http://schemas.openxmlformats.org/officeDocument/2006/relationships/image" Target="../media/image381.png"/><Relationship Id="rId4" Type="http://schemas.openxmlformats.org/officeDocument/2006/relationships/image" Target="../media/image375.png"/><Relationship Id="rId9" Type="http://schemas.openxmlformats.org/officeDocument/2006/relationships/image" Target="../media/image38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png"/><Relationship Id="rId13" Type="http://schemas.openxmlformats.org/officeDocument/2006/relationships/image" Target="../media/image393.png"/><Relationship Id="rId3" Type="http://schemas.openxmlformats.org/officeDocument/2006/relationships/image" Target="../media/image383.png"/><Relationship Id="rId7" Type="http://schemas.openxmlformats.org/officeDocument/2006/relationships/image" Target="../media/image387.png"/><Relationship Id="rId12" Type="http://schemas.openxmlformats.org/officeDocument/2006/relationships/image" Target="../media/image392.png"/><Relationship Id="rId2" Type="http://schemas.openxmlformats.org/officeDocument/2006/relationships/image" Target="../media/image382.png"/><Relationship Id="rId16" Type="http://schemas.openxmlformats.org/officeDocument/2006/relationships/image" Target="../media/image3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6.png"/><Relationship Id="rId11" Type="http://schemas.openxmlformats.org/officeDocument/2006/relationships/image" Target="../media/image391.png"/><Relationship Id="rId5" Type="http://schemas.openxmlformats.org/officeDocument/2006/relationships/image" Target="../media/image385.png"/><Relationship Id="rId15" Type="http://schemas.openxmlformats.org/officeDocument/2006/relationships/image" Target="../media/image395.png"/><Relationship Id="rId10" Type="http://schemas.openxmlformats.org/officeDocument/2006/relationships/image" Target="../media/image390.png"/><Relationship Id="rId4" Type="http://schemas.openxmlformats.org/officeDocument/2006/relationships/image" Target="../media/image384.png"/><Relationship Id="rId9" Type="http://schemas.openxmlformats.org/officeDocument/2006/relationships/image" Target="../media/image389.png"/><Relationship Id="rId14" Type="http://schemas.openxmlformats.org/officeDocument/2006/relationships/image" Target="../media/image39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png"/><Relationship Id="rId3" Type="http://schemas.openxmlformats.org/officeDocument/2006/relationships/image" Target="../media/image398.png"/><Relationship Id="rId7" Type="http://schemas.openxmlformats.org/officeDocument/2006/relationships/image" Target="../media/image402.png"/><Relationship Id="rId2" Type="http://schemas.openxmlformats.org/officeDocument/2006/relationships/image" Target="../media/image3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1.png"/><Relationship Id="rId5" Type="http://schemas.openxmlformats.org/officeDocument/2006/relationships/image" Target="../media/image400.png"/><Relationship Id="rId4" Type="http://schemas.openxmlformats.org/officeDocument/2006/relationships/image" Target="../media/image39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289983" y="1767536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3179547" y="1818490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2148232" y="3631779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3845411" y="3457569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2109721" y="358727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2803319" y="3635946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615" r="-9615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3309988" y="3707988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F2C23C-E359-481D-82B3-8EA2FCB2514A}"/>
              </a:ext>
            </a:extLst>
          </p:cNvPr>
          <p:cNvSpPr/>
          <p:nvPr/>
        </p:nvSpPr>
        <p:spPr>
          <a:xfrm>
            <a:off x="7174027" y="157075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1BBB0-1AF4-4609-B832-5B9F331DD81F}"/>
              </a:ext>
            </a:extLst>
          </p:cNvPr>
          <p:cNvCxnSpPr>
            <a:cxnSpLocks/>
          </p:cNvCxnSpPr>
          <p:nvPr/>
        </p:nvCxnSpPr>
        <p:spPr>
          <a:xfrm>
            <a:off x="9431593" y="3403989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1A4AA-CE7B-46BB-97FD-44BBE90402D2}"/>
              </a:ext>
            </a:extLst>
          </p:cNvPr>
          <p:cNvSpPr/>
          <p:nvPr/>
        </p:nvSpPr>
        <p:spPr>
          <a:xfrm flipH="1">
            <a:off x="9962206" y="3239086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AC27-08E1-42FF-8B06-DBB3DDEF75B2}"/>
              </a:ext>
            </a:extLst>
          </p:cNvPr>
          <p:cNvCxnSpPr>
            <a:cxnSpLocks/>
          </p:cNvCxnSpPr>
          <p:nvPr/>
        </p:nvCxnSpPr>
        <p:spPr>
          <a:xfrm flipH="1">
            <a:off x="9406881" y="3404619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CE15B2-9EE0-4BCD-8B55-CC5F71ACFDAC}"/>
              </a:ext>
            </a:extLst>
          </p:cNvPr>
          <p:cNvSpPr/>
          <p:nvPr/>
        </p:nvSpPr>
        <p:spPr>
          <a:xfrm flipH="1">
            <a:off x="9000000" y="3365479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A4677-D490-4D8B-99F1-C0E82BCB0BF3}"/>
              </a:ext>
            </a:extLst>
          </p:cNvPr>
          <p:cNvCxnSpPr>
            <a:cxnSpLocks/>
          </p:cNvCxnSpPr>
          <p:nvPr/>
        </p:nvCxnSpPr>
        <p:spPr>
          <a:xfrm>
            <a:off x="9077023" y="3403989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1093D-2282-4638-BBD5-13E8BAA8ED9C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9431593" y="3526250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2648-F2C9-4653-A2F7-BE9091B220AB}"/>
              </a:ext>
            </a:extLst>
          </p:cNvPr>
          <p:cNvCxnSpPr>
            <a:cxnSpLocks/>
          </p:cNvCxnSpPr>
          <p:nvPr/>
        </p:nvCxnSpPr>
        <p:spPr>
          <a:xfrm>
            <a:off x="10124119" y="3576712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474FF4-26E3-499D-AFDD-E04FCB654C93}"/>
              </a:ext>
            </a:extLst>
          </p:cNvPr>
          <p:cNvCxnSpPr>
            <a:cxnSpLocks/>
          </p:cNvCxnSpPr>
          <p:nvPr/>
        </p:nvCxnSpPr>
        <p:spPr>
          <a:xfrm>
            <a:off x="9431593" y="4083001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/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/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blipFill>
                <a:blip r:embed="rId6"/>
                <a:stretch>
                  <a:fillRect l="-12000" r="-4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/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B398D3-F4F0-48D5-BD85-04A9A2C9164A}"/>
              </a:ext>
            </a:extLst>
          </p:cNvPr>
          <p:cNvSpPr/>
          <p:nvPr/>
        </p:nvSpPr>
        <p:spPr>
          <a:xfrm>
            <a:off x="0" y="3429000"/>
            <a:ext cx="5959366" cy="2853558"/>
          </a:xfrm>
          <a:prstGeom prst="triangle">
            <a:avLst>
              <a:gd name="adj" fmla="val 715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D50BE3-208B-4437-95B5-FC6617030138}"/>
              </a:ext>
            </a:extLst>
          </p:cNvPr>
          <p:cNvSpPr/>
          <p:nvPr/>
        </p:nvSpPr>
        <p:spPr>
          <a:xfrm flipH="1">
            <a:off x="2818611" y="405502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8763F7-9C30-45D8-B2BA-E2A4143A6A20}"/>
              </a:ext>
            </a:extLst>
          </p:cNvPr>
          <p:cNvSpPr/>
          <p:nvPr/>
        </p:nvSpPr>
        <p:spPr>
          <a:xfrm flipH="1">
            <a:off x="4973230" y="4771670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11626-2729-4EF9-ADC3-31FE1BED58B7}"/>
              </a:ext>
            </a:extLst>
          </p:cNvPr>
          <p:cNvCxnSpPr>
            <a:cxnSpLocks/>
          </p:cNvCxnSpPr>
          <p:nvPr/>
        </p:nvCxnSpPr>
        <p:spPr>
          <a:xfrm>
            <a:off x="3140754" y="4267556"/>
            <a:ext cx="1848384" cy="71296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31B543C-1262-4380-B7B2-A9A3E50E0418}"/>
              </a:ext>
            </a:extLst>
          </p:cNvPr>
          <p:cNvSpPr/>
          <p:nvPr/>
        </p:nvSpPr>
        <p:spPr>
          <a:xfrm rot="2056471">
            <a:off x="3008460" y="4032659"/>
            <a:ext cx="344917" cy="347992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/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blipFill>
                <a:blip r:embed="rId2"/>
                <a:stretch>
                  <a:fillRect l="-51282" r="-4615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A1B5E0CD-71F5-4F41-A120-F98D1133E9FA}"/>
              </a:ext>
            </a:extLst>
          </p:cNvPr>
          <p:cNvSpPr/>
          <p:nvPr/>
        </p:nvSpPr>
        <p:spPr>
          <a:xfrm rot="1671062">
            <a:off x="2971029" y="3996070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AF7AC-697E-4D5B-BC58-9B0FA2C40E67}"/>
              </a:ext>
            </a:extLst>
          </p:cNvPr>
          <p:cNvCxnSpPr>
            <a:cxnSpLocks/>
          </p:cNvCxnSpPr>
          <p:nvPr/>
        </p:nvCxnSpPr>
        <p:spPr>
          <a:xfrm>
            <a:off x="3133096" y="4263414"/>
            <a:ext cx="671125" cy="25810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/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FF299-B2F1-468A-B62A-B2D4770BD7CC}"/>
              </a:ext>
            </a:extLst>
          </p:cNvPr>
          <p:cNvCxnSpPr>
            <a:cxnSpLocks/>
          </p:cNvCxnSpPr>
          <p:nvPr/>
        </p:nvCxnSpPr>
        <p:spPr>
          <a:xfrm flipH="1" flipV="1">
            <a:off x="4450082" y="4771670"/>
            <a:ext cx="528897" cy="208855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/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/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blipFill>
                <a:blip r:embed="rId5"/>
                <a:stretch>
                  <a:fillRect l="-5556" t="-36066" r="-6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F1CAA-32DC-4606-90FC-D161A03F7042}"/>
              </a:ext>
            </a:extLst>
          </p:cNvPr>
          <p:cNvCxnSpPr>
            <a:cxnSpLocks/>
          </p:cNvCxnSpPr>
          <p:nvPr/>
        </p:nvCxnSpPr>
        <p:spPr>
          <a:xfrm>
            <a:off x="2970900" y="4374629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/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blipFill>
                <a:blip r:embed="rId6"/>
                <a:stretch>
                  <a:fillRect l="-6422" t="-36066" r="-67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38CA64-6D31-4E77-B2FC-650969E2D63B}"/>
              </a:ext>
            </a:extLst>
          </p:cNvPr>
          <p:cNvCxnSpPr>
            <a:cxnSpLocks/>
          </p:cNvCxnSpPr>
          <p:nvPr/>
        </p:nvCxnSpPr>
        <p:spPr>
          <a:xfrm>
            <a:off x="5173485" y="5255805"/>
            <a:ext cx="0" cy="6669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A7C56-6161-480E-9509-2402BD571EC0}"/>
              </a:ext>
            </a:extLst>
          </p:cNvPr>
          <p:cNvCxnSpPr>
            <a:cxnSpLocks/>
          </p:cNvCxnSpPr>
          <p:nvPr/>
        </p:nvCxnSpPr>
        <p:spPr>
          <a:xfrm flipH="1" flipV="1">
            <a:off x="2423135" y="3461431"/>
            <a:ext cx="481985" cy="6445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/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/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2CAD9-8534-4DD6-922F-03215583E15E}"/>
              </a:ext>
            </a:extLst>
          </p:cNvPr>
          <p:cNvCxnSpPr>
            <a:cxnSpLocks/>
          </p:cNvCxnSpPr>
          <p:nvPr/>
        </p:nvCxnSpPr>
        <p:spPr>
          <a:xfrm flipV="1">
            <a:off x="5419755" y="4521520"/>
            <a:ext cx="932058" cy="380778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/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60CDFE27-4A74-4BED-9264-D4E8CE5BA414}"/>
              </a:ext>
            </a:extLst>
          </p:cNvPr>
          <p:cNvSpPr/>
          <p:nvPr/>
        </p:nvSpPr>
        <p:spPr>
          <a:xfrm rot="1671062">
            <a:off x="81816" y="5923516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15DCAC-84B9-4350-A945-0C3754D798BD}"/>
              </a:ext>
            </a:extLst>
          </p:cNvPr>
          <p:cNvSpPr/>
          <p:nvPr/>
        </p:nvSpPr>
        <p:spPr>
          <a:xfrm rot="19668548">
            <a:off x="4112338" y="3472217"/>
            <a:ext cx="228485" cy="229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4E0FDB-5963-49C7-A2D8-BA042517F92E}"/>
              </a:ext>
            </a:extLst>
          </p:cNvPr>
          <p:cNvSpPr/>
          <p:nvPr/>
        </p:nvSpPr>
        <p:spPr>
          <a:xfrm flipH="1">
            <a:off x="9192693" y="1793947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70000"/>
                </a:schemeClr>
              </a:gs>
              <a:gs pos="23000">
                <a:schemeClr val="accent1">
                  <a:lumMod val="89000"/>
                  <a:alpha val="70000"/>
                </a:schemeClr>
              </a:gs>
              <a:gs pos="69000">
                <a:schemeClr val="accent1">
                  <a:lumMod val="75000"/>
                  <a:alpha val="70000"/>
                </a:schemeClr>
              </a:gs>
              <a:gs pos="97000">
                <a:schemeClr val="accent1">
                  <a:lumMod val="70000"/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505C6-FD48-423A-92F7-86716E4CED91}"/>
              </a:ext>
            </a:extLst>
          </p:cNvPr>
          <p:cNvSpPr/>
          <p:nvPr/>
        </p:nvSpPr>
        <p:spPr>
          <a:xfrm flipH="1">
            <a:off x="8164783" y="100375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BF7EA-CE53-4949-978A-57226CCA7D73}"/>
              </a:ext>
            </a:extLst>
          </p:cNvPr>
          <p:cNvSpPr/>
          <p:nvPr/>
        </p:nvSpPr>
        <p:spPr>
          <a:xfrm flipH="1">
            <a:off x="10381414" y="2811534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9CFEB5-77E7-408C-A5CB-87C15BC8D3FB}"/>
              </a:ext>
            </a:extLst>
          </p:cNvPr>
          <p:cNvCxnSpPr>
            <a:cxnSpLocks/>
          </p:cNvCxnSpPr>
          <p:nvPr/>
        </p:nvCxnSpPr>
        <p:spPr>
          <a:xfrm>
            <a:off x="9655681" y="2277473"/>
            <a:ext cx="646330" cy="53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DEDF5-6285-43EA-B6A4-4BEC3E3A5DEB}"/>
              </a:ext>
            </a:extLst>
          </p:cNvPr>
          <p:cNvCxnSpPr>
            <a:cxnSpLocks/>
          </p:cNvCxnSpPr>
          <p:nvPr/>
        </p:nvCxnSpPr>
        <p:spPr>
          <a:xfrm flipH="1" flipV="1">
            <a:off x="8533276" y="1340189"/>
            <a:ext cx="553629" cy="45375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/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18130-9E0F-46DA-832D-6DF1CCC405C8}"/>
              </a:ext>
            </a:extLst>
          </p:cNvPr>
          <p:cNvCxnSpPr>
            <a:cxnSpLocks/>
          </p:cNvCxnSpPr>
          <p:nvPr/>
        </p:nvCxnSpPr>
        <p:spPr>
          <a:xfrm>
            <a:off x="10766795" y="3147967"/>
            <a:ext cx="727754" cy="527149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/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72C05-E8D2-4336-8540-146E28A91DCD}"/>
              </a:ext>
            </a:extLst>
          </p:cNvPr>
          <p:cNvCxnSpPr>
            <a:cxnSpLocks/>
          </p:cNvCxnSpPr>
          <p:nvPr/>
        </p:nvCxnSpPr>
        <p:spPr>
          <a:xfrm flipH="1" flipV="1">
            <a:off x="7252005" y="249010"/>
            <a:ext cx="834965" cy="754746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/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/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/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/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581CC17E-FF30-4245-BF89-8806B7F128C4}"/>
              </a:ext>
            </a:extLst>
          </p:cNvPr>
          <p:cNvSpPr/>
          <p:nvPr/>
        </p:nvSpPr>
        <p:spPr>
          <a:xfrm rot="1671062">
            <a:off x="2640537" y="4363848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B2D69A-E7DE-4BBB-B1D7-8C570670B81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43322" y="2984042"/>
            <a:ext cx="2359095" cy="16780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9661A4-5F2B-445E-9604-A545EDD66DEE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5002417" y="2984042"/>
            <a:ext cx="1362735" cy="1720545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B2B89-0378-45E7-82F1-3E2EE6A52A7D}"/>
              </a:ext>
            </a:extLst>
          </p:cNvPr>
          <p:cNvCxnSpPr>
            <a:cxnSpLocks/>
          </p:cNvCxnSpPr>
          <p:nvPr/>
        </p:nvCxnSpPr>
        <p:spPr>
          <a:xfrm flipH="1">
            <a:off x="2643322" y="4683314"/>
            <a:ext cx="3721830" cy="21273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/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/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/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72597F0-B56F-48B1-B5F9-6945C7556C6D}"/>
              </a:ext>
            </a:extLst>
          </p:cNvPr>
          <p:cNvSpPr/>
          <p:nvPr/>
        </p:nvSpPr>
        <p:spPr>
          <a:xfrm>
            <a:off x="4394555" y="2376180"/>
            <a:ext cx="4150743" cy="415074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18375-656F-4BAE-8B82-F7D45186D752}"/>
              </a:ext>
            </a:extLst>
          </p:cNvPr>
          <p:cNvSpPr/>
          <p:nvPr/>
        </p:nvSpPr>
        <p:spPr>
          <a:xfrm rot="19235813">
            <a:off x="4814642" y="3044791"/>
            <a:ext cx="287411" cy="26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1A05A0E-5022-4885-B1A9-1FE54B491FB3}"/>
              </a:ext>
            </a:extLst>
          </p:cNvPr>
          <p:cNvSpPr/>
          <p:nvPr/>
        </p:nvSpPr>
        <p:spPr>
          <a:xfrm>
            <a:off x="4394555" y="2415539"/>
            <a:ext cx="2585363" cy="27403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63CBF-B669-4D9A-A655-E264E48CA058}"/>
              </a:ext>
            </a:extLst>
          </p:cNvPr>
          <p:cNvCxnSpPr>
            <a:cxnSpLocks/>
          </p:cNvCxnSpPr>
          <p:nvPr/>
        </p:nvCxnSpPr>
        <p:spPr>
          <a:xfrm flipV="1">
            <a:off x="4402174" y="1212418"/>
            <a:ext cx="0" cy="13356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/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488CB-F4CB-4C3B-9708-E36C5B64B543}"/>
              </a:ext>
            </a:extLst>
          </p:cNvPr>
          <p:cNvCxnSpPr>
            <a:cxnSpLocks/>
          </p:cNvCxnSpPr>
          <p:nvPr/>
        </p:nvCxnSpPr>
        <p:spPr>
          <a:xfrm>
            <a:off x="5680255" y="2577981"/>
            <a:ext cx="0" cy="190130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/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38FEF8-743B-4DDD-98D5-AA0A8388901A}"/>
              </a:ext>
            </a:extLst>
          </p:cNvPr>
          <p:cNvCxnSpPr>
            <a:cxnSpLocks/>
          </p:cNvCxnSpPr>
          <p:nvPr/>
        </p:nvCxnSpPr>
        <p:spPr>
          <a:xfrm flipV="1">
            <a:off x="5965129" y="1541375"/>
            <a:ext cx="0" cy="103660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/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9D887A-2459-4617-BAB0-CCC2258C07FC}"/>
              </a:ext>
            </a:extLst>
          </p:cNvPr>
          <p:cNvCxnSpPr>
            <a:cxnSpLocks/>
          </p:cNvCxnSpPr>
          <p:nvPr/>
        </p:nvCxnSpPr>
        <p:spPr>
          <a:xfrm>
            <a:off x="4394555" y="2543532"/>
            <a:ext cx="7565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/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1299F-FB89-4DE7-AF4E-A59959BBE555}"/>
              </a:ext>
            </a:extLst>
          </p:cNvPr>
          <p:cNvCxnSpPr>
            <a:cxnSpLocks/>
          </p:cNvCxnSpPr>
          <p:nvPr/>
        </p:nvCxnSpPr>
        <p:spPr>
          <a:xfrm>
            <a:off x="7509055" y="2125970"/>
            <a:ext cx="0" cy="154925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/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C95878FC-4EF4-45D2-8C19-13891D354DF9}"/>
              </a:ext>
            </a:extLst>
          </p:cNvPr>
          <p:cNvSpPr/>
          <p:nvPr/>
        </p:nvSpPr>
        <p:spPr>
          <a:xfrm rot="5216458">
            <a:off x="6262091" y="1961303"/>
            <a:ext cx="208352" cy="1233176"/>
          </a:xfrm>
          <a:prstGeom prst="arc">
            <a:avLst>
              <a:gd name="adj1" fmla="val 15487940"/>
              <a:gd name="adj2" fmla="val 18392274"/>
            </a:avLst>
          </a:prstGeom>
          <a:ln w="50800">
            <a:solidFill>
              <a:srgbClr val="00B050"/>
            </a:solidFill>
            <a:head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/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8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6E53B0-CA2F-4B0B-A6C8-6AA28663A68E}"/>
              </a:ext>
            </a:extLst>
          </p:cNvPr>
          <p:cNvCxnSpPr>
            <a:cxnSpLocks/>
          </p:cNvCxnSpPr>
          <p:nvPr/>
        </p:nvCxnSpPr>
        <p:spPr>
          <a:xfrm flipV="1">
            <a:off x="6448097" y="1560786"/>
            <a:ext cx="0" cy="43197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B2438-C777-44A8-B659-95DA206A05CE}"/>
              </a:ext>
            </a:extLst>
          </p:cNvPr>
          <p:cNvCxnSpPr>
            <a:cxnSpLocks/>
          </p:cNvCxnSpPr>
          <p:nvPr/>
        </p:nvCxnSpPr>
        <p:spPr>
          <a:xfrm flipH="1">
            <a:off x="3672796" y="3720662"/>
            <a:ext cx="62273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2385EC-245E-4422-AF0A-48127F73919D}"/>
              </a:ext>
            </a:extLst>
          </p:cNvPr>
          <p:cNvSpPr/>
          <p:nvPr/>
        </p:nvSpPr>
        <p:spPr>
          <a:xfrm flipH="1">
            <a:off x="4052125" y="3100613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A8009-EF6F-4CA8-888C-27B5E71760A0}"/>
              </a:ext>
            </a:extLst>
          </p:cNvPr>
          <p:cNvSpPr/>
          <p:nvPr/>
        </p:nvSpPr>
        <p:spPr>
          <a:xfrm flipH="1">
            <a:off x="8481851" y="3962425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2B86BD-5E07-4FD5-8464-6EA3E1FA1986}"/>
              </a:ext>
            </a:extLst>
          </p:cNvPr>
          <p:cNvSpPr/>
          <p:nvPr/>
        </p:nvSpPr>
        <p:spPr>
          <a:xfrm>
            <a:off x="4456177" y="164432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DD9B6AC-3F02-4666-A92A-D03E94A6468B}"/>
              </a:ext>
            </a:extLst>
          </p:cNvPr>
          <p:cNvSpPr/>
          <p:nvPr/>
        </p:nvSpPr>
        <p:spPr>
          <a:xfrm rot="10552560">
            <a:off x="6903187" y="419138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44B8F6-6562-4EA4-8AEB-47EF2635A785}"/>
              </a:ext>
            </a:extLst>
          </p:cNvPr>
          <p:cNvCxnSpPr>
            <a:cxnSpLocks/>
          </p:cNvCxnSpPr>
          <p:nvPr/>
        </p:nvCxnSpPr>
        <p:spPr>
          <a:xfrm flipH="1" flipV="1">
            <a:off x="4626513" y="1743241"/>
            <a:ext cx="3698836" cy="402829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/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/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8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3A2F2A-4E43-42C5-A08D-70BC3374E411}"/>
              </a:ext>
            </a:extLst>
          </p:cNvPr>
          <p:cNvCxnSpPr>
            <a:cxnSpLocks/>
          </p:cNvCxnSpPr>
          <p:nvPr/>
        </p:nvCxnSpPr>
        <p:spPr>
          <a:xfrm flipV="1">
            <a:off x="396642" y="1123981"/>
            <a:ext cx="0" cy="290429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01071A-4F10-4794-ABF9-90FCD4DB03C1}"/>
              </a:ext>
            </a:extLst>
          </p:cNvPr>
          <p:cNvCxnSpPr>
            <a:cxnSpLocks/>
          </p:cNvCxnSpPr>
          <p:nvPr/>
        </p:nvCxnSpPr>
        <p:spPr>
          <a:xfrm flipH="1">
            <a:off x="346390" y="1119735"/>
            <a:ext cx="3225977" cy="0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A0557-F6E6-480C-9107-A484A909F444}"/>
              </a:ext>
            </a:extLst>
          </p:cNvPr>
          <p:cNvCxnSpPr>
            <a:cxnSpLocks/>
          </p:cNvCxnSpPr>
          <p:nvPr/>
        </p:nvCxnSpPr>
        <p:spPr>
          <a:xfrm flipH="1" flipV="1">
            <a:off x="346390" y="1081679"/>
            <a:ext cx="3017711" cy="27700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8B9DE56-F48A-48B7-972A-2EA08156B084}"/>
              </a:ext>
            </a:extLst>
          </p:cNvPr>
          <p:cNvSpPr/>
          <p:nvPr/>
        </p:nvSpPr>
        <p:spPr>
          <a:xfrm flipH="1">
            <a:off x="262747" y="2436291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DFE0F-C030-45B0-BC31-D445BAC43964}"/>
              </a:ext>
            </a:extLst>
          </p:cNvPr>
          <p:cNvSpPr/>
          <p:nvPr/>
        </p:nvSpPr>
        <p:spPr>
          <a:xfrm flipH="1">
            <a:off x="1825483" y="97990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8E699C-DDEA-4410-866E-666E8A6D313B}"/>
              </a:ext>
            </a:extLst>
          </p:cNvPr>
          <p:cNvSpPr/>
          <p:nvPr/>
        </p:nvSpPr>
        <p:spPr>
          <a:xfrm flipH="1">
            <a:off x="1830231" y="243629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/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/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/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/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E359B-2EAA-4400-9E46-3DF7B5BC3D18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959378" y="1259569"/>
            <a:ext cx="4748" cy="11767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ADFCE2-4E24-490D-A80F-4DA219C518C1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530537" y="2576125"/>
            <a:ext cx="1299694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/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7ACB614-521A-43B3-BE55-6B639E7F6666}"/>
              </a:ext>
            </a:extLst>
          </p:cNvPr>
          <p:cNvSpPr/>
          <p:nvPr/>
        </p:nvSpPr>
        <p:spPr>
          <a:xfrm>
            <a:off x="8041257" y="2715959"/>
            <a:ext cx="4150743" cy="4150743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48F56F-A3C5-4232-A6D8-6E05B6C85C12}"/>
              </a:ext>
            </a:extLst>
          </p:cNvPr>
          <p:cNvSpPr/>
          <p:nvPr/>
        </p:nvSpPr>
        <p:spPr>
          <a:xfrm>
            <a:off x="10254605" y="3404491"/>
            <a:ext cx="1427479" cy="1427479"/>
          </a:xfrm>
          <a:prstGeom prst="ellipse">
            <a:avLst/>
          </a:prstGeom>
          <a:solidFill>
            <a:schemeClr val="bg1">
              <a:lumMod val="95000"/>
              <a:alpha val="64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D19132-A7FF-4A93-A627-EC79FA5E9FAE}"/>
              </a:ext>
            </a:extLst>
          </p:cNvPr>
          <p:cNvCxnSpPr>
            <a:cxnSpLocks/>
            <a:stCxn id="33" idx="1"/>
            <a:endCxn id="24" idx="1"/>
          </p:cNvCxnSpPr>
          <p:nvPr/>
        </p:nvCxnSpPr>
        <p:spPr>
          <a:xfrm flipV="1">
            <a:off x="10207041" y="4175207"/>
            <a:ext cx="706747" cy="557887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DB4E1-BBE0-44F3-B7AF-9650DE0C4C3E}"/>
              </a:ext>
            </a:extLst>
          </p:cNvPr>
          <p:cNvCxnSpPr>
            <a:cxnSpLocks/>
            <a:stCxn id="18" idx="4"/>
            <a:endCxn id="33" idx="4"/>
          </p:cNvCxnSpPr>
          <p:nvPr/>
        </p:nvCxnSpPr>
        <p:spPr>
          <a:xfrm flipH="1" flipV="1">
            <a:off x="10112363" y="4971806"/>
            <a:ext cx="4266" cy="1894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792AC-5CB9-4E5B-91FF-E50BE97E21BB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10540354" y="3553989"/>
            <a:ext cx="373434" cy="507266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35B4F6-5CA3-4521-8B1D-C7AE77952E39}"/>
              </a:ext>
            </a:extLst>
          </p:cNvPr>
          <p:cNvSpPr/>
          <p:nvPr/>
        </p:nvSpPr>
        <p:spPr>
          <a:xfrm flipV="1">
            <a:off x="10891190" y="4037655"/>
            <a:ext cx="154307" cy="16115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/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/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blipFill>
                <a:blip r:embed="rId8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/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blipFill>
                <a:blip r:embed="rId9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/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/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1F270B-4A82-4003-AF3F-CA502D24AD3D}"/>
              </a:ext>
            </a:extLst>
          </p:cNvPr>
          <p:cNvCxnSpPr>
            <a:cxnSpLocks/>
          </p:cNvCxnSpPr>
          <p:nvPr/>
        </p:nvCxnSpPr>
        <p:spPr>
          <a:xfrm flipH="1">
            <a:off x="8502007" y="4700054"/>
            <a:ext cx="1752598" cy="144763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5B3EF65-6996-4123-858E-0BF2078E102A}"/>
              </a:ext>
            </a:extLst>
          </p:cNvPr>
          <p:cNvSpPr/>
          <p:nvPr/>
        </p:nvSpPr>
        <p:spPr>
          <a:xfrm flipV="1">
            <a:off x="9152878" y="5450325"/>
            <a:ext cx="154307" cy="161152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C9CFCD-1A36-4DB1-A6D0-F5874F88FA07}"/>
              </a:ext>
            </a:extLst>
          </p:cNvPr>
          <p:cNvSpPr/>
          <p:nvPr/>
        </p:nvSpPr>
        <p:spPr>
          <a:xfrm flipH="1">
            <a:off x="9978468" y="469213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/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58B174-1703-4485-81A1-30B098DC7652}"/>
              </a:ext>
            </a:extLst>
          </p:cNvPr>
          <p:cNvCxnSpPr>
            <a:cxnSpLocks/>
          </p:cNvCxnSpPr>
          <p:nvPr/>
        </p:nvCxnSpPr>
        <p:spPr>
          <a:xfrm flipV="1">
            <a:off x="9201369" y="-1769127"/>
            <a:ext cx="1512757" cy="2764802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8F7B28-FFFF-4632-90FE-E5178AD60108}"/>
              </a:ext>
            </a:extLst>
          </p:cNvPr>
          <p:cNvCxnSpPr>
            <a:cxnSpLocks/>
          </p:cNvCxnSpPr>
          <p:nvPr/>
        </p:nvCxnSpPr>
        <p:spPr>
          <a:xfrm flipH="1" flipV="1">
            <a:off x="10674236" y="-1769127"/>
            <a:ext cx="1621178" cy="2764804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633970-0F65-46A3-B45D-38E182C81557}"/>
              </a:ext>
            </a:extLst>
          </p:cNvPr>
          <p:cNvCxnSpPr>
            <a:cxnSpLocks/>
          </p:cNvCxnSpPr>
          <p:nvPr/>
        </p:nvCxnSpPr>
        <p:spPr>
          <a:xfrm flipH="1">
            <a:off x="9201369" y="961385"/>
            <a:ext cx="3094044" cy="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E65AED2-9B91-4F7D-8014-A53EA0F9C6C5}"/>
              </a:ext>
            </a:extLst>
          </p:cNvPr>
          <p:cNvSpPr/>
          <p:nvPr/>
        </p:nvSpPr>
        <p:spPr>
          <a:xfrm flipH="1">
            <a:off x="9755275" y="-49126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D951BF-0A36-4BFA-A459-9D097FD9491F}"/>
              </a:ext>
            </a:extLst>
          </p:cNvPr>
          <p:cNvSpPr/>
          <p:nvPr/>
        </p:nvSpPr>
        <p:spPr>
          <a:xfrm flipH="1">
            <a:off x="11302298" y="-491268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1D2498-874A-4169-86AD-063A49684A5D}"/>
              </a:ext>
            </a:extLst>
          </p:cNvPr>
          <p:cNvSpPr/>
          <p:nvPr/>
        </p:nvSpPr>
        <p:spPr>
          <a:xfrm flipH="1">
            <a:off x="10540341" y="85584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/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/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/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/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/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/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4025E8-473E-4401-BCC3-92DDD8B42C05}"/>
              </a:ext>
            </a:extLst>
          </p:cNvPr>
          <p:cNvCxnSpPr>
            <a:cxnSpLocks/>
          </p:cNvCxnSpPr>
          <p:nvPr/>
        </p:nvCxnSpPr>
        <p:spPr>
          <a:xfrm flipH="1">
            <a:off x="10674236" y="-1630881"/>
            <a:ext cx="39890" cy="250756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04F169-CE52-400A-B58D-3D0740EA3D5F}"/>
              </a:ext>
            </a:extLst>
          </p:cNvPr>
          <p:cNvCxnSpPr>
            <a:cxnSpLocks/>
            <a:endCxn id="39" idx="6"/>
          </p:cNvCxnSpPr>
          <p:nvPr/>
        </p:nvCxnSpPr>
        <p:spPr>
          <a:xfrm flipV="1">
            <a:off x="9309474" y="-351433"/>
            <a:ext cx="1992824" cy="12950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3081D5-27A3-41BE-BC00-63F565501AC9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23065" y="-351432"/>
            <a:ext cx="2257933" cy="13128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E5AF903-CD70-4FD3-86BD-27F8F2069763}"/>
              </a:ext>
            </a:extLst>
          </p:cNvPr>
          <p:cNvSpPr/>
          <p:nvPr/>
        </p:nvSpPr>
        <p:spPr>
          <a:xfrm flipH="1">
            <a:off x="10604809" y="-48659"/>
            <a:ext cx="166414" cy="173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/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blipFill>
                <a:blip r:embed="rId1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EE487265-E848-4442-80B3-3F3F42CDB5C2}"/>
              </a:ext>
            </a:extLst>
          </p:cNvPr>
          <p:cNvSpPr/>
          <p:nvPr/>
        </p:nvSpPr>
        <p:spPr>
          <a:xfrm flipH="1">
            <a:off x="839304" y="540780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9F975D-4B9D-4CAA-9902-EAE1C48BD02A}"/>
              </a:ext>
            </a:extLst>
          </p:cNvPr>
          <p:cNvSpPr/>
          <p:nvPr/>
        </p:nvSpPr>
        <p:spPr>
          <a:xfrm flipH="1">
            <a:off x="4355695" y="610196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8A740F-B2FA-4908-8780-29091B05839B}"/>
              </a:ext>
            </a:extLst>
          </p:cNvPr>
          <p:cNvCxnSpPr>
            <a:cxnSpLocks/>
            <a:endCxn id="53" idx="6"/>
          </p:cNvCxnSpPr>
          <p:nvPr/>
        </p:nvCxnSpPr>
        <p:spPr>
          <a:xfrm>
            <a:off x="1533466" y="5846324"/>
            <a:ext cx="2822229" cy="602722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F14EA5-5EB4-49BD-AD9B-5F065A68CCA4}"/>
              </a:ext>
            </a:extLst>
          </p:cNvPr>
          <p:cNvCxnSpPr>
            <a:cxnSpLocks/>
          </p:cNvCxnSpPr>
          <p:nvPr/>
        </p:nvCxnSpPr>
        <p:spPr>
          <a:xfrm flipV="1">
            <a:off x="4835530" y="5407803"/>
            <a:ext cx="342900" cy="73988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985F68-EC9F-4DA1-A544-1369892B05D1}"/>
              </a:ext>
            </a:extLst>
          </p:cNvPr>
          <p:cNvCxnSpPr>
            <a:cxnSpLocks/>
          </p:cNvCxnSpPr>
          <p:nvPr/>
        </p:nvCxnSpPr>
        <p:spPr>
          <a:xfrm>
            <a:off x="1533466" y="5823464"/>
            <a:ext cx="1039314" cy="2556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/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/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blipFill>
                <a:blip r:embed="rId21"/>
                <a:stretch>
                  <a:fillRect l="-25000" t="-36066" r="-975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1DDB4E-B839-4250-A2F8-B881405FD3EC}"/>
              </a:ext>
            </a:extLst>
          </p:cNvPr>
          <p:cNvCxnSpPr>
            <a:cxnSpLocks/>
            <a:stCxn id="53" idx="6"/>
          </p:cNvCxnSpPr>
          <p:nvPr/>
        </p:nvCxnSpPr>
        <p:spPr>
          <a:xfrm flipH="1" flipV="1">
            <a:off x="3220090" y="6219871"/>
            <a:ext cx="1135605" cy="229175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/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/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/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712FEF-D178-4922-9D45-DE4EFAFC5F20}"/>
              </a:ext>
            </a:extLst>
          </p:cNvPr>
          <p:cNvCxnSpPr>
            <a:cxnSpLocks/>
          </p:cNvCxnSpPr>
          <p:nvPr/>
        </p:nvCxnSpPr>
        <p:spPr>
          <a:xfrm flipV="1">
            <a:off x="2643322" y="1219200"/>
            <a:ext cx="1642012" cy="344284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6F4C1F-5E13-4A11-A466-9E65475E270C}"/>
              </a:ext>
            </a:extLst>
          </p:cNvPr>
          <p:cNvCxnSpPr>
            <a:cxnSpLocks/>
          </p:cNvCxnSpPr>
          <p:nvPr/>
        </p:nvCxnSpPr>
        <p:spPr>
          <a:xfrm flipH="1" flipV="1">
            <a:off x="4285335" y="1240396"/>
            <a:ext cx="1897698" cy="154849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7A489D-03CD-4627-825E-DAB87B2B7278}"/>
              </a:ext>
            </a:extLst>
          </p:cNvPr>
          <p:cNvCxnSpPr>
            <a:cxnSpLocks/>
          </p:cNvCxnSpPr>
          <p:nvPr/>
        </p:nvCxnSpPr>
        <p:spPr>
          <a:xfrm flipV="1">
            <a:off x="2643322" y="2798065"/>
            <a:ext cx="3539711" cy="18548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/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/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blipFill>
                <a:blip r:embed="rId3"/>
                <a:stretch>
                  <a:fillRect l="-8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/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44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D07329-9B6A-448C-87A2-28ECBB60648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25003" y="1365813"/>
            <a:ext cx="1132406" cy="107736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B3228A-E040-416F-98A5-010315FE0C7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202430" y="1329690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3ADF8CD-7697-494F-8F8C-2CE76C1A0632}"/>
              </a:ext>
            </a:extLst>
          </p:cNvPr>
          <p:cNvSpPr/>
          <p:nvPr/>
        </p:nvSpPr>
        <p:spPr>
          <a:xfrm flipH="1">
            <a:off x="3541798" y="88901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A23CDD-DFD1-451C-9A77-F724005B5066}"/>
              </a:ext>
            </a:extLst>
          </p:cNvPr>
          <p:cNvCxnSpPr>
            <a:cxnSpLocks/>
          </p:cNvCxnSpPr>
          <p:nvPr/>
        </p:nvCxnSpPr>
        <p:spPr>
          <a:xfrm flipH="1" flipV="1">
            <a:off x="2425003" y="3269646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8B5668-D722-4AC7-8DB7-688D7186F813}"/>
              </a:ext>
            </a:extLst>
          </p:cNvPr>
          <p:cNvCxnSpPr>
            <a:cxnSpLocks/>
          </p:cNvCxnSpPr>
          <p:nvPr/>
        </p:nvCxnSpPr>
        <p:spPr>
          <a:xfrm flipV="1">
            <a:off x="4064010" y="3269646"/>
            <a:ext cx="107249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CFBEDB-5703-4157-98E2-F6C6FAAED451}"/>
              </a:ext>
            </a:extLst>
          </p:cNvPr>
          <p:cNvSpPr/>
          <p:nvPr/>
        </p:nvSpPr>
        <p:spPr>
          <a:xfrm flipH="1">
            <a:off x="3423038" y="3995781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BBF5E-D79C-4DAE-86EC-90A60374E6C5}"/>
              </a:ext>
            </a:extLst>
          </p:cNvPr>
          <p:cNvSpPr/>
          <p:nvPr/>
        </p:nvSpPr>
        <p:spPr>
          <a:xfrm flipH="1">
            <a:off x="4998087" y="2402906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02B08-6FB5-4F78-86C5-52BE2659BB7A}"/>
              </a:ext>
            </a:extLst>
          </p:cNvPr>
          <p:cNvSpPr/>
          <p:nvPr/>
        </p:nvSpPr>
        <p:spPr>
          <a:xfrm flipH="1">
            <a:off x="2233392" y="2443178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0B35E41A-FDB1-4057-9A55-DC96A1D1CCB1}"/>
              </a:ext>
            </a:extLst>
          </p:cNvPr>
          <p:cNvSpPr/>
          <p:nvPr/>
        </p:nvSpPr>
        <p:spPr>
          <a:xfrm rot="224769">
            <a:off x="2598660" y="2736129"/>
            <a:ext cx="2457609" cy="514292"/>
          </a:xfrm>
          <a:prstGeom prst="flowChartMagneticDrum">
            <a:avLst/>
          </a:prstGeom>
          <a:blipFill dpi="0" rotWithShape="1">
            <a:blip r:embed="rId2"/>
            <a:srcRect/>
            <a:stretch>
              <a:fillRect l="-3951" t="10000" r="-14243" b="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FFD1F0-15DA-471E-A95D-1C5A1529246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770119" y="2993275"/>
            <a:ext cx="0" cy="10025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/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/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/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/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49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3679453" y="1689100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3298015" y="510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3693971" y="2424700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4940611" y="362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5024704" y="412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4100362" y="511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3693971" y="375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3674721" y="293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5810332" y="239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8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294925-7ACB-B33D-5DF8-A08D2B8F4186}"/>
              </a:ext>
            </a:extLst>
          </p:cNvPr>
          <p:cNvCxnSpPr>
            <a:cxnSpLocks/>
          </p:cNvCxnSpPr>
          <p:nvPr/>
        </p:nvCxnSpPr>
        <p:spPr>
          <a:xfrm>
            <a:off x="4140485" y="3429000"/>
            <a:ext cx="4202131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7525B50-535A-F5EF-35EA-E8F62D5C4830}"/>
              </a:ext>
            </a:extLst>
          </p:cNvPr>
          <p:cNvSpPr/>
          <p:nvPr/>
        </p:nvSpPr>
        <p:spPr>
          <a:xfrm flipH="1">
            <a:off x="4933919" y="333812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992C18-0768-FEA1-9B10-570569E1DF29}"/>
              </a:ext>
            </a:extLst>
          </p:cNvPr>
          <p:cNvCxnSpPr>
            <a:cxnSpLocks/>
          </p:cNvCxnSpPr>
          <p:nvPr/>
        </p:nvCxnSpPr>
        <p:spPr>
          <a:xfrm>
            <a:off x="5107957" y="3429000"/>
            <a:ext cx="861326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/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7223105-A520-BE70-6136-FD760779CED9}"/>
              </a:ext>
            </a:extLst>
          </p:cNvPr>
          <p:cNvSpPr/>
          <p:nvPr/>
        </p:nvSpPr>
        <p:spPr>
          <a:xfrm flipH="1">
            <a:off x="6825751" y="3244673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7DF5E-9BC0-15D4-32F3-4E2CF119EDF0}"/>
              </a:ext>
            </a:extLst>
          </p:cNvPr>
          <p:cNvCxnSpPr>
            <a:cxnSpLocks/>
          </p:cNvCxnSpPr>
          <p:nvPr/>
        </p:nvCxnSpPr>
        <p:spPr>
          <a:xfrm flipV="1">
            <a:off x="6999789" y="2849281"/>
            <a:ext cx="861326" cy="45268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/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C3339D5-4F32-D5B2-BD95-E879CC38D336}"/>
              </a:ext>
            </a:extLst>
          </p:cNvPr>
          <p:cNvSpPr/>
          <p:nvPr/>
        </p:nvSpPr>
        <p:spPr>
          <a:xfrm flipH="1">
            <a:off x="6834118" y="3445654"/>
            <a:ext cx="174038" cy="181758"/>
          </a:xfrm>
          <a:prstGeom prst="ellipse">
            <a:avLst/>
          </a:prstGeom>
          <a:solidFill>
            <a:srgbClr val="0070C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104755-4F3D-7036-9F33-1DEF7FE58E6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982669" y="3600794"/>
            <a:ext cx="946364" cy="44415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/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/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C1547B0A-6AEA-80E5-496F-11562344371B}"/>
              </a:ext>
            </a:extLst>
          </p:cNvPr>
          <p:cNvSpPr/>
          <p:nvPr/>
        </p:nvSpPr>
        <p:spPr>
          <a:xfrm rot="1671062">
            <a:off x="6921990" y="3202380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EC42E57-D408-5848-3409-BA750E8A2DC1}"/>
              </a:ext>
            </a:extLst>
          </p:cNvPr>
          <p:cNvSpPr/>
          <p:nvPr/>
        </p:nvSpPr>
        <p:spPr>
          <a:xfrm rot="2871099">
            <a:off x="6851385" y="3367794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BAAA70E-A84E-4C3E-B5E0-BC9B43217454}"/>
              </a:ext>
            </a:extLst>
          </p:cNvPr>
          <p:cNvSpPr/>
          <p:nvPr/>
        </p:nvSpPr>
        <p:spPr>
          <a:xfrm rot="2871099">
            <a:off x="6827945" y="3336205"/>
            <a:ext cx="338761" cy="366653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/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48718" t="-1724" r="-4102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79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ipe&#10;&#10;Description automatically generated">
            <a:extLst>
              <a:ext uri="{FF2B5EF4-FFF2-40B4-BE49-F238E27FC236}">
                <a16:creationId xmlns:a16="http://schemas.microsoft.com/office/drawing/2014/main" id="{242E7A62-4175-B6DD-600E-F61492BA0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9" r="10729"/>
          <a:stretch/>
        </p:blipFill>
        <p:spPr>
          <a:xfrm>
            <a:off x="1308100" y="685800"/>
            <a:ext cx="95758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9719D1-8CBC-853B-E938-2C2308AFABEA}"/>
              </a:ext>
            </a:extLst>
          </p:cNvPr>
          <p:cNvSpPr/>
          <p:nvPr/>
        </p:nvSpPr>
        <p:spPr>
          <a:xfrm>
            <a:off x="1308100" y="2147770"/>
            <a:ext cx="3383642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Fuel injection holes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38C11-47B1-675D-3122-E360BCF714A8}"/>
              </a:ext>
            </a:extLst>
          </p:cNvPr>
          <p:cNvSpPr/>
          <p:nvPr/>
        </p:nvSpPr>
        <p:spPr>
          <a:xfrm>
            <a:off x="9093201" y="1436233"/>
            <a:ext cx="17907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Air inlet openings</a:t>
            </a:r>
          </a:p>
        </p:txBody>
      </p:sp>
    </p:spTree>
    <p:extLst>
      <p:ext uri="{BB962C8B-B14F-4D97-AF65-F5344CB8AC3E}">
        <p14:creationId xmlns:p14="http://schemas.microsoft.com/office/powerpoint/2010/main" val="395609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217651" y="2435516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890095" y="637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7231298" y="1411112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2532691" y="489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2616784" y="539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1692442" y="638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1286051" y="502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1266801" y="420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3402412" y="366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F23BB93-19CE-9DCA-D87C-BE5A6969CC46}"/>
              </a:ext>
            </a:extLst>
          </p:cNvPr>
          <p:cNvSpPr/>
          <p:nvPr/>
        </p:nvSpPr>
        <p:spPr>
          <a:xfrm>
            <a:off x="6656996" y="1086802"/>
            <a:ext cx="982611" cy="3309287"/>
          </a:xfrm>
          <a:prstGeom prst="rect">
            <a:avLst/>
          </a:prstGeom>
          <a:solidFill>
            <a:schemeClr val="accent1">
              <a:alpha val="27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9336BD-B90C-DCC2-F690-F4A46A3FA334}"/>
              </a:ext>
            </a:extLst>
          </p:cNvPr>
          <p:cNvCxnSpPr>
            <a:cxnSpLocks/>
          </p:cNvCxnSpPr>
          <p:nvPr/>
        </p:nvCxnSpPr>
        <p:spPr>
          <a:xfrm flipH="1" flipV="1">
            <a:off x="7624557" y="1765300"/>
            <a:ext cx="941556" cy="9987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9EDF9-8479-0388-5135-4D651F3DBB27}"/>
              </a:ext>
            </a:extLst>
          </p:cNvPr>
          <p:cNvCxnSpPr>
            <a:cxnSpLocks/>
          </p:cNvCxnSpPr>
          <p:nvPr/>
        </p:nvCxnSpPr>
        <p:spPr>
          <a:xfrm flipH="1">
            <a:off x="7624557" y="2745927"/>
            <a:ext cx="941556" cy="9615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157B224-C88B-092E-A161-7A7C9920A7F0}"/>
              </a:ext>
            </a:extLst>
          </p:cNvPr>
          <p:cNvSpPr/>
          <p:nvPr/>
        </p:nvSpPr>
        <p:spPr>
          <a:xfrm flipH="1">
            <a:off x="8504265" y="2681336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/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blipFill>
                <a:blip r:embed="rId10"/>
                <a:stretch>
                  <a:fillRect l="-31818" r="-3863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/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blipFill>
                <a:blip r:embed="rId11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/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blipFill>
                <a:blip r:embed="rId12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/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blipFill>
                <a:blip r:embed="rId13"/>
                <a:stretch>
                  <a:fillRect l="-13953" r="-232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6C866-4A3A-F511-C575-7C37739CF1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639607" y="2725456"/>
            <a:ext cx="878018" cy="1599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/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blipFill>
                <a:blip r:embed="rId14"/>
                <a:stretch>
                  <a:fillRect l="-4545" r="-909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67FFC5-FC4C-C402-5FE6-21F5795B8651}"/>
              </a:ext>
            </a:extLst>
          </p:cNvPr>
          <p:cNvCxnSpPr>
            <a:cxnSpLocks/>
          </p:cNvCxnSpPr>
          <p:nvPr/>
        </p:nvCxnSpPr>
        <p:spPr>
          <a:xfrm flipV="1">
            <a:off x="7225499" y="1411112"/>
            <a:ext cx="0" cy="143705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71AEA2-116C-3EC4-8567-5540901AFEDB}"/>
              </a:ext>
            </a:extLst>
          </p:cNvPr>
          <p:cNvCxnSpPr>
            <a:cxnSpLocks/>
          </p:cNvCxnSpPr>
          <p:nvPr/>
        </p:nvCxnSpPr>
        <p:spPr>
          <a:xfrm flipH="1">
            <a:off x="7224078" y="1627031"/>
            <a:ext cx="375655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/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blipFill>
                <a:blip r:embed="rId15"/>
                <a:stretch>
                  <a:fillRect l="-4545" r="-6818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442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270C17-C4C9-34D4-F8FD-3646380B499C}"/>
              </a:ext>
            </a:extLst>
          </p:cNvPr>
          <p:cNvCxnSpPr>
            <a:cxnSpLocks/>
          </p:cNvCxnSpPr>
          <p:nvPr/>
        </p:nvCxnSpPr>
        <p:spPr>
          <a:xfrm>
            <a:off x="3622325" y="267716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40FE7F-A73B-F046-C96F-A0C86B48113E}"/>
              </a:ext>
            </a:extLst>
          </p:cNvPr>
          <p:cNvCxnSpPr>
            <a:cxnSpLocks/>
          </p:cNvCxnSpPr>
          <p:nvPr/>
        </p:nvCxnSpPr>
        <p:spPr>
          <a:xfrm>
            <a:off x="3622325" y="312751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025AC5-1D66-57CE-190C-644422680FA2}"/>
              </a:ext>
            </a:extLst>
          </p:cNvPr>
          <p:cNvCxnSpPr>
            <a:cxnSpLocks/>
          </p:cNvCxnSpPr>
          <p:nvPr/>
        </p:nvCxnSpPr>
        <p:spPr>
          <a:xfrm flipV="1">
            <a:off x="4451537" y="2324098"/>
            <a:ext cx="0" cy="3530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4971E4-2C75-67D3-BB81-1BE46AE0BDF2}"/>
              </a:ext>
            </a:extLst>
          </p:cNvPr>
          <p:cNvCxnSpPr>
            <a:cxnSpLocks/>
          </p:cNvCxnSpPr>
          <p:nvPr/>
        </p:nvCxnSpPr>
        <p:spPr>
          <a:xfrm flipV="1">
            <a:off x="4459597" y="3127510"/>
            <a:ext cx="0" cy="26815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B18EA7-7774-0742-E952-6C565A8AE145}"/>
              </a:ext>
            </a:extLst>
          </p:cNvPr>
          <p:cNvSpPr/>
          <p:nvPr/>
        </p:nvSpPr>
        <p:spPr>
          <a:xfrm flipH="1">
            <a:off x="4397749" y="3395663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E7969-FC1F-E032-CF18-4C42E151A4B8}"/>
              </a:ext>
            </a:extLst>
          </p:cNvPr>
          <p:cNvSpPr/>
          <p:nvPr/>
        </p:nvSpPr>
        <p:spPr>
          <a:xfrm flipH="1">
            <a:off x="4397749" y="2211750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0A1D829-D6B6-EA5E-1F7C-01BCF7AF492C}"/>
              </a:ext>
            </a:extLst>
          </p:cNvPr>
          <p:cNvSpPr/>
          <p:nvPr/>
        </p:nvSpPr>
        <p:spPr>
          <a:xfrm rot="10800000" flipH="1">
            <a:off x="4015785" y="1349361"/>
            <a:ext cx="1873588" cy="1547784"/>
          </a:xfrm>
          <a:prstGeom prst="arc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4610C85-553E-CBAF-D8FC-1345FDCDC185}"/>
              </a:ext>
            </a:extLst>
          </p:cNvPr>
          <p:cNvSpPr/>
          <p:nvPr/>
        </p:nvSpPr>
        <p:spPr>
          <a:xfrm rot="10800000" flipH="1" flipV="1">
            <a:off x="4015785" y="2905798"/>
            <a:ext cx="1873588" cy="1547784"/>
          </a:xfrm>
          <a:prstGeom prst="arc">
            <a:avLst>
              <a:gd name="adj1" fmla="val 16200000"/>
              <a:gd name="adj2" fmla="val 20043165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264BFB-358B-C90F-C477-02B2F031F901}"/>
              </a:ext>
            </a:extLst>
          </p:cNvPr>
          <p:cNvCxnSpPr>
            <a:cxnSpLocks/>
          </p:cNvCxnSpPr>
          <p:nvPr/>
        </p:nvCxnSpPr>
        <p:spPr>
          <a:xfrm>
            <a:off x="3513137" y="2905798"/>
            <a:ext cx="2417763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2AB4E69-A97A-8D0F-E601-35AC39DC89E0}"/>
              </a:ext>
            </a:extLst>
          </p:cNvPr>
          <p:cNvSpPr/>
          <p:nvPr/>
        </p:nvSpPr>
        <p:spPr>
          <a:xfrm flipH="1">
            <a:off x="3764867" y="2832555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57703-1C23-724D-6D4C-2156CDEA5E47}"/>
              </a:ext>
            </a:extLst>
          </p:cNvPr>
          <p:cNvCxnSpPr>
            <a:cxnSpLocks/>
          </p:cNvCxnSpPr>
          <p:nvPr/>
        </p:nvCxnSpPr>
        <p:spPr>
          <a:xfrm>
            <a:off x="3888562" y="2905798"/>
            <a:ext cx="347903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/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CC2BFD-B085-3DD3-696E-1ECBEF3FD9A5}"/>
              </a:ext>
            </a:extLst>
          </p:cNvPr>
          <p:cNvCxnSpPr>
            <a:cxnSpLocks/>
          </p:cNvCxnSpPr>
          <p:nvPr/>
        </p:nvCxnSpPr>
        <p:spPr>
          <a:xfrm flipV="1">
            <a:off x="4459597" y="2774950"/>
            <a:ext cx="0" cy="33936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/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blipFill>
                <a:blip r:embed="rId3"/>
                <a:stretch>
                  <a:fillRect t="-2647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099A771F-51EF-EC06-F078-F782E123C32D}"/>
              </a:ext>
            </a:extLst>
          </p:cNvPr>
          <p:cNvSpPr/>
          <p:nvPr/>
        </p:nvSpPr>
        <p:spPr>
          <a:xfrm rot="1671062">
            <a:off x="5224722" y="2688650"/>
            <a:ext cx="261726" cy="283275"/>
          </a:xfrm>
          <a:prstGeom prst="arc">
            <a:avLst>
              <a:gd name="adj1" fmla="val 18149290"/>
              <a:gd name="adj2" fmla="val 457653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/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blipFill>
                <a:blip r:embed="rId4"/>
                <a:stretch>
                  <a:fillRect l="-12500" r="-937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/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25A690-C1AA-9367-BF2B-EC2B5A8D0559}"/>
              </a:ext>
            </a:extLst>
          </p:cNvPr>
          <p:cNvCxnSpPr>
            <a:cxnSpLocks/>
          </p:cNvCxnSpPr>
          <p:nvPr/>
        </p:nvCxnSpPr>
        <p:spPr>
          <a:xfrm flipV="1">
            <a:off x="5633271" y="2645562"/>
            <a:ext cx="256102" cy="436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518D23-240C-36BE-EE5F-13A598B90114}"/>
              </a:ext>
            </a:extLst>
          </p:cNvPr>
          <p:cNvCxnSpPr>
            <a:cxnSpLocks/>
          </p:cNvCxnSpPr>
          <p:nvPr/>
        </p:nvCxnSpPr>
        <p:spPr>
          <a:xfrm flipV="1">
            <a:off x="5889373" y="2324098"/>
            <a:ext cx="0" cy="32146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/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blipFill>
                <a:blip r:embed="rId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982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7048835-EE08-E8ED-D18C-47498264B9FB}"/>
              </a:ext>
            </a:extLst>
          </p:cNvPr>
          <p:cNvCxnSpPr>
            <a:cxnSpLocks/>
          </p:cNvCxnSpPr>
          <p:nvPr/>
        </p:nvCxnSpPr>
        <p:spPr>
          <a:xfrm flipH="1" flipV="1">
            <a:off x="4197537" y="17094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A02145F-2927-E05E-B373-F06E65D8B84B}"/>
              </a:ext>
            </a:extLst>
          </p:cNvPr>
          <p:cNvSpPr/>
          <p:nvPr/>
        </p:nvSpPr>
        <p:spPr>
          <a:xfrm flipH="1">
            <a:off x="4108824" y="16167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267365-E409-A947-3862-F464ACB281F5}"/>
              </a:ext>
            </a:extLst>
          </p:cNvPr>
          <p:cNvSpPr/>
          <p:nvPr/>
        </p:nvSpPr>
        <p:spPr>
          <a:xfrm flipH="1">
            <a:off x="4894792" y="33363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8AE12F-AB1A-B2EE-4E87-0A5A3AA3C735}"/>
              </a:ext>
            </a:extLst>
          </p:cNvPr>
          <p:cNvSpPr/>
          <p:nvPr/>
        </p:nvSpPr>
        <p:spPr>
          <a:xfrm flipH="1">
            <a:off x="4610193" y="26823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/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blipFill>
                <a:blip r:embed="rId2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7D3028-4E47-BE9F-455C-DCFE054515EB}"/>
              </a:ext>
            </a:extLst>
          </p:cNvPr>
          <p:cNvCxnSpPr>
            <a:cxnSpLocks/>
          </p:cNvCxnSpPr>
          <p:nvPr/>
        </p:nvCxnSpPr>
        <p:spPr>
          <a:xfrm flipV="1">
            <a:off x="4693395" y="2527300"/>
            <a:ext cx="481993" cy="21528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80F843-D210-0617-2511-8021B8779FD1}"/>
              </a:ext>
            </a:extLst>
          </p:cNvPr>
          <p:cNvCxnSpPr>
            <a:cxnSpLocks/>
          </p:cNvCxnSpPr>
          <p:nvPr/>
        </p:nvCxnSpPr>
        <p:spPr>
          <a:xfrm flipV="1">
            <a:off x="5073928" y="30715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/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blipFill>
                <a:blip r:embed="rId3"/>
                <a:stretch>
                  <a:fillRect l="-12903" t="-57377" r="-6129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B009E48A-8C8C-AB03-220F-C54E1B2CCD86}"/>
              </a:ext>
            </a:extLst>
          </p:cNvPr>
          <p:cNvSpPr/>
          <p:nvPr/>
        </p:nvSpPr>
        <p:spPr>
          <a:xfrm rot="20068018">
            <a:off x="4957771" y="32454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2E1E5-2AD2-1531-16FE-048592DC4A5A}"/>
              </a:ext>
            </a:extLst>
          </p:cNvPr>
          <p:cNvCxnSpPr>
            <a:cxnSpLocks/>
          </p:cNvCxnSpPr>
          <p:nvPr/>
        </p:nvCxnSpPr>
        <p:spPr>
          <a:xfrm flipH="1" flipV="1">
            <a:off x="4784254" y="29972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/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blipFill>
                <a:blip r:embed="rId4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/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blipFill>
                <a:blip r:embed="rId5"/>
                <a:stretch>
                  <a:fillRect r="-3125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7310D4-53F4-2372-DDA7-58AFEFA4B3A6}"/>
              </a:ext>
            </a:extLst>
          </p:cNvPr>
          <p:cNvCxnSpPr>
            <a:cxnSpLocks/>
          </p:cNvCxnSpPr>
          <p:nvPr/>
        </p:nvCxnSpPr>
        <p:spPr>
          <a:xfrm flipV="1">
            <a:off x="4968875" y="3377040"/>
            <a:ext cx="1249045" cy="55789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/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/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blipFill>
                <a:blip r:embed="rId7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780F23-6358-1017-E003-B15D1C118E8F}"/>
              </a:ext>
            </a:extLst>
          </p:cNvPr>
          <p:cNvCxnSpPr>
            <a:cxnSpLocks/>
          </p:cNvCxnSpPr>
          <p:nvPr/>
        </p:nvCxnSpPr>
        <p:spPr>
          <a:xfrm flipH="1" flipV="1">
            <a:off x="7969045" y="18618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37383C2-6A2A-03E8-3A05-320F530C69A8}"/>
              </a:ext>
            </a:extLst>
          </p:cNvPr>
          <p:cNvSpPr/>
          <p:nvPr/>
        </p:nvSpPr>
        <p:spPr>
          <a:xfrm flipH="1">
            <a:off x="7880332" y="17691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1439A7-B56F-4570-71C7-FE750FFACDF5}"/>
              </a:ext>
            </a:extLst>
          </p:cNvPr>
          <p:cNvSpPr/>
          <p:nvPr/>
        </p:nvSpPr>
        <p:spPr>
          <a:xfrm flipH="1">
            <a:off x="8666300" y="34887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1F7E32-B039-5D72-2CB2-C8F8E7CD1AD9}"/>
              </a:ext>
            </a:extLst>
          </p:cNvPr>
          <p:cNvSpPr/>
          <p:nvPr/>
        </p:nvSpPr>
        <p:spPr>
          <a:xfrm flipH="1">
            <a:off x="8381701" y="28347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8A0D54-6DF3-3F06-AC00-0BEFDA132ACD}"/>
              </a:ext>
            </a:extLst>
          </p:cNvPr>
          <p:cNvCxnSpPr>
            <a:cxnSpLocks/>
          </p:cNvCxnSpPr>
          <p:nvPr/>
        </p:nvCxnSpPr>
        <p:spPr>
          <a:xfrm flipV="1">
            <a:off x="8845436" y="32239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/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blipFill>
                <a:blip r:embed="rId8"/>
                <a:stretch>
                  <a:fillRect l="-24194" t="-50820" r="-5000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6E8E051F-D1D0-5A31-9709-34635DF2AAC2}"/>
              </a:ext>
            </a:extLst>
          </p:cNvPr>
          <p:cNvSpPr/>
          <p:nvPr/>
        </p:nvSpPr>
        <p:spPr>
          <a:xfrm rot="20068018">
            <a:off x="8729279" y="33978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3FF232-8D2B-D565-FFC6-0B3203568296}"/>
              </a:ext>
            </a:extLst>
          </p:cNvPr>
          <p:cNvCxnSpPr>
            <a:cxnSpLocks/>
          </p:cNvCxnSpPr>
          <p:nvPr/>
        </p:nvCxnSpPr>
        <p:spPr>
          <a:xfrm flipH="1" flipV="1">
            <a:off x="8555762" y="31496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/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blipFill>
                <a:blip r:embed="rId9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/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blipFill>
                <a:blip r:embed="rId10"/>
                <a:stretch>
                  <a:fillRect l="-6250" r="-781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/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blipFill>
                <a:blip r:embed="rId11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F7AB5E-9AD0-221B-34D4-10BDD506FFEE}"/>
              </a:ext>
            </a:extLst>
          </p:cNvPr>
          <p:cNvCxnSpPr>
            <a:cxnSpLocks/>
          </p:cNvCxnSpPr>
          <p:nvPr/>
        </p:nvCxnSpPr>
        <p:spPr>
          <a:xfrm>
            <a:off x="8792563" y="3668742"/>
            <a:ext cx="243207" cy="50104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/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blipFill>
                <a:blip r:embed="rId12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F6591F-40D5-8DB5-CE2B-693D09AD084A}"/>
              </a:ext>
            </a:extLst>
          </p:cNvPr>
          <p:cNvCxnSpPr>
            <a:cxnSpLocks/>
          </p:cNvCxnSpPr>
          <p:nvPr/>
        </p:nvCxnSpPr>
        <p:spPr>
          <a:xfrm flipH="1" flipV="1">
            <a:off x="7713133" y="1281225"/>
            <a:ext cx="231072" cy="52084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/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blipFill>
                <a:blip r:embed="rId13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/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blipFill>
                <a:blip r:embed="rId14"/>
                <a:stretch>
                  <a:fillRect l="-4688" r="-625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680B909-4146-2F87-3752-9C7F2D9B3E85}"/>
              </a:ext>
            </a:extLst>
          </p:cNvPr>
          <p:cNvCxnSpPr>
            <a:cxnSpLocks/>
          </p:cNvCxnSpPr>
          <p:nvPr/>
        </p:nvCxnSpPr>
        <p:spPr>
          <a:xfrm>
            <a:off x="8016808" y="1973263"/>
            <a:ext cx="171636" cy="36788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/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blipFill>
                <a:blip r:embed="rId15"/>
                <a:stretch>
                  <a:fillRect r="-3125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/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blipFill>
                <a:blip r:embed="rId16"/>
                <a:stretch>
                  <a:fillRect l="-1563" r="-312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422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CEE4CFC2-FB31-9F23-6084-5F1539C821D7}"/>
              </a:ext>
            </a:extLst>
          </p:cNvPr>
          <p:cNvSpPr/>
          <p:nvPr/>
        </p:nvSpPr>
        <p:spPr>
          <a:xfrm rot="5400000">
            <a:off x="5030470" y="-732790"/>
            <a:ext cx="1111250" cy="45656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5C20BF-1046-0925-6A79-47C5B1726BE0}"/>
              </a:ext>
            </a:extLst>
          </p:cNvPr>
          <p:cNvSpPr/>
          <p:nvPr/>
        </p:nvSpPr>
        <p:spPr>
          <a:xfrm>
            <a:off x="5537200" y="994410"/>
            <a:ext cx="175260" cy="1111250"/>
          </a:xfrm>
          <a:prstGeom prst="ellipse">
            <a:avLst/>
          </a:prstGeom>
          <a:solidFill>
            <a:schemeClr val="tx1">
              <a:lumMod val="85000"/>
              <a:lumOff val="15000"/>
              <a:alpha val="2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768DE6-71EA-AF2F-E352-DC1495A13BE7}"/>
              </a:ext>
            </a:extLst>
          </p:cNvPr>
          <p:cNvSpPr/>
          <p:nvPr/>
        </p:nvSpPr>
        <p:spPr>
          <a:xfrm>
            <a:off x="3294380" y="994410"/>
            <a:ext cx="274320" cy="1111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5B51BB-96DE-3D67-3F7F-AC8287D6D56C}"/>
              </a:ext>
            </a:extLst>
          </p:cNvPr>
          <p:cNvCxnSpPr>
            <a:cxnSpLocks/>
          </p:cNvCxnSpPr>
          <p:nvPr/>
        </p:nvCxnSpPr>
        <p:spPr>
          <a:xfrm>
            <a:off x="3412022" y="3236294"/>
            <a:ext cx="428845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41C5DB-139A-EC36-EB1D-7F4B84321091}"/>
                  </a:ext>
                </a:extLst>
              </p:cNvPr>
              <p:cNvSpPr txBox="1"/>
              <p:nvPr/>
            </p:nvSpPr>
            <p:spPr>
              <a:xfrm>
                <a:off x="5503378" y="3284607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41C5DB-139A-EC36-EB1D-7F4B84321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78" y="3284607"/>
                <a:ext cx="287996" cy="353943"/>
              </a:xfrm>
              <a:prstGeom prst="rect">
                <a:avLst/>
              </a:prstGeom>
              <a:blipFill>
                <a:blip r:embed="rId2"/>
                <a:stretch>
                  <a:fillRect l="-36170" r="-21277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91288E-4035-1F98-724B-F052F998AD36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3431540" y="2105660"/>
            <a:ext cx="0" cy="159258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5ED0AD-6F37-66F6-D9D2-26EA4B4E54E8}"/>
              </a:ext>
            </a:extLst>
          </p:cNvPr>
          <p:cNvCxnSpPr>
            <a:cxnSpLocks/>
          </p:cNvCxnSpPr>
          <p:nvPr/>
        </p:nvCxnSpPr>
        <p:spPr>
          <a:xfrm flipV="1">
            <a:off x="7734300" y="2105660"/>
            <a:ext cx="0" cy="159258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C3D80D-765C-8822-FF50-382F5E29546F}"/>
              </a:ext>
            </a:extLst>
          </p:cNvPr>
          <p:cNvCxnSpPr>
            <a:cxnSpLocks/>
          </p:cNvCxnSpPr>
          <p:nvPr/>
        </p:nvCxnSpPr>
        <p:spPr>
          <a:xfrm flipV="1">
            <a:off x="5632450" y="2105660"/>
            <a:ext cx="0" cy="55499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0CB1A3-BB9C-E859-272D-362136AFF4D7}"/>
              </a:ext>
            </a:extLst>
          </p:cNvPr>
          <p:cNvCxnSpPr>
            <a:cxnSpLocks/>
          </p:cNvCxnSpPr>
          <p:nvPr/>
        </p:nvCxnSpPr>
        <p:spPr>
          <a:xfrm>
            <a:off x="3431540" y="2308919"/>
            <a:ext cx="2198838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44A67-2584-1661-5C7A-0DDAAD495B8F}"/>
                  </a:ext>
                </a:extLst>
              </p:cNvPr>
              <p:cNvSpPr txBox="1"/>
              <p:nvPr/>
            </p:nvSpPr>
            <p:spPr>
              <a:xfrm>
                <a:off x="4437528" y="2306707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44A67-2584-1661-5C7A-0DDAAD495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528" y="2306707"/>
                <a:ext cx="287996" cy="353943"/>
              </a:xfrm>
              <a:prstGeom prst="rect">
                <a:avLst/>
              </a:prstGeom>
              <a:blipFill>
                <a:blip r:embed="rId3"/>
                <a:stretch>
                  <a:fillRect l="-36170" r="-19149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0F2F5F-031E-C100-2ECB-7C815E6A3768}"/>
              </a:ext>
            </a:extLst>
          </p:cNvPr>
          <p:cNvCxnSpPr>
            <a:cxnSpLocks/>
          </p:cNvCxnSpPr>
          <p:nvPr/>
        </p:nvCxnSpPr>
        <p:spPr>
          <a:xfrm>
            <a:off x="5630378" y="2306707"/>
            <a:ext cx="2101849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2433E3-997C-2D1F-A53E-4C9827771C8C}"/>
                  </a:ext>
                </a:extLst>
              </p:cNvPr>
              <p:cNvSpPr txBox="1"/>
              <p:nvPr/>
            </p:nvSpPr>
            <p:spPr>
              <a:xfrm>
                <a:off x="6539377" y="2306706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30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2433E3-997C-2D1F-A53E-4C9827771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377" y="2306706"/>
                <a:ext cx="287996" cy="353943"/>
              </a:xfrm>
              <a:prstGeom prst="rect">
                <a:avLst/>
              </a:prstGeom>
              <a:blipFill>
                <a:blip r:embed="rId4"/>
                <a:stretch>
                  <a:fillRect l="-36170" r="-5106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2648755-BA81-353E-3400-EE53AC23E993}"/>
              </a:ext>
            </a:extLst>
          </p:cNvPr>
          <p:cNvSpPr/>
          <p:nvPr/>
        </p:nvSpPr>
        <p:spPr>
          <a:xfrm rot="16034196">
            <a:off x="3651940" y="214301"/>
            <a:ext cx="992728" cy="1387278"/>
          </a:xfrm>
          <a:prstGeom prst="arc">
            <a:avLst>
              <a:gd name="adj1" fmla="val 16200000"/>
              <a:gd name="adj2" fmla="val 1922301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6A30B9-1A20-9CDF-17E7-6E9F350A2E4C}"/>
                  </a:ext>
                </a:extLst>
              </p:cNvPr>
              <p:cNvSpPr txBox="1"/>
              <p:nvPr/>
            </p:nvSpPr>
            <p:spPr>
              <a:xfrm>
                <a:off x="3611901" y="239106"/>
                <a:ext cx="9812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6A30B9-1A20-9CDF-17E7-6E9F350A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01" y="239106"/>
                <a:ext cx="981203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3FE7E936-A403-4E7C-1862-CAA375A1C7F8}"/>
              </a:ext>
            </a:extLst>
          </p:cNvPr>
          <p:cNvSpPr/>
          <p:nvPr/>
        </p:nvSpPr>
        <p:spPr>
          <a:xfrm rot="16034196">
            <a:off x="7979297" y="214301"/>
            <a:ext cx="992728" cy="1387278"/>
          </a:xfrm>
          <a:prstGeom prst="arc">
            <a:avLst>
              <a:gd name="adj1" fmla="val 16200000"/>
              <a:gd name="adj2" fmla="val 1922301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7F35EA-40F0-8FFD-0382-447927285A3F}"/>
                  </a:ext>
                </a:extLst>
              </p:cNvPr>
              <p:cNvSpPr txBox="1"/>
              <p:nvPr/>
            </p:nvSpPr>
            <p:spPr>
              <a:xfrm>
                <a:off x="7939258" y="239106"/>
                <a:ext cx="9812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7F35EA-40F0-8FFD-0382-447927285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258" y="239106"/>
                <a:ext cx="981203" cy="276999"/>
              </a:xfrm>
              <a:prstGeom prst="rect">
                <a:avLst/>
              </a:prstGeom>
              <a:blipFill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5F5F18-3B5F-7622-4F73-905FB75C5E54}"/>
              </a:ext>
            </a:extLst>
          </p:cNvPr>
          <p:cNvCxnSpPr>
            <a:cxnSpLocks/>
          </p:cNvCxnSpPr>
          <p:nvPr/>
        </p:nvCxnSpPr>
        <p:spPr>
          <a:xfrm>
            <a:off x="7804751" y="1392914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4886DC-B510-DE0F-92FE-8513F7CD5D33}"/>
              </a:ext>
            </a:extLst>
          </p:cNvPr>
          <p:cNvCxnSpPr>
            <a:cxnSpLocks/>
          </p:cNvCxnSpPr>
          <p:nvPr/>
        </p:nvCxnSpPr>
        <p:spPr>
          <a:xfrm>
            <a:off x="7716520" y="1552672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DF7357-AE67-51D6-6F7D-5AB486212EA7}"/>
              </a:ext>
            </a:extLst>
          </p:cNvPr>
          <p:cNvCxnSpPr>
            <a:cxnSpLocks/>
          </p:cNvCxnSpPr>
          <p:nvPr/>
        </p:nvCxnSpPr>
        <p:spPr>
          <a:xfrm>
            <a:off x="7868920" y="1705072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963D11-A143-4A1C-121A-D5AB13ADB603}"/>
                  </a:ext>
                </a:extLst>
              </p:cNvPr>
              <p:cNvSpPr txBox="1"/>
              <p:nvPr/>
            </p:nvSpPr>
            <p:spPr>
              <a:xfrm>
                <a:off x="8253057" y="943820"/>
                <a:ext cx="287996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963D11-A143-4A1C-121A-D5AB13ADB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057" y="943820"/>
                <a:ext cx="287996" cy="3969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212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9BEB7-C9A7-F9DD-EB60-BBD755CFB096}"/>
              </a:ext>
            </a:extLst>
          </p:cNvPr>
          <p:cNvSpPr/>
          <p:nvPr/>
        </p:nvSpPr>
        <p:spPr>
          <a:xfrm>
            <a:off x="4508500" y="2336800"/>
            <a:ext cx="15875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3ECEB3-F036-AD01-EB0A-DADBA427148E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6096000" y="2495550"/>
            <a:ext cx="11345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60A2-F7A3-C86B-CBDA-E7C40942AE0B}"/>
                  </a:ext>
                </a:extLst>
              </p:cNvPr>
              <p:cNvSpPr txBox="1"/>
              <p:nvPr/>
            </p:nvSpPr>
            <p:spPr>
              <a:xfrm>
                <a:off x="6364989" y="1939832"/>
                <a:ext cx="1322743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𝑟𝑎𝑐𝑡𝑖𝑜𝑛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60A2-F7A3-C86B-CBDA-E7C40942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989" y="1939832"/>
                <a:ext cx="1322743" cy="3969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4BB5B0-F1B9-5FEF-0C01-5230177A776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031067" y="2495550"/>
            <a:ext cx="14774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1811D8-C7BB-5CA8-2440-66DA417DC9FA}"/>
                  </a:ext>
                </a:extLst>
              </p:cNvPr>
              <p:cNvSpPr txBox="1"/>
              <p:nvPr/>
            </p:nvSpPr>
            <p:spPr>
              <a:xfrm>
                <a:off x="3185757" y="2019207"/>
                <a:ext cx="1322743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𝑟𝑒𝑠𝑖𝑠𝑡𝑎𝑛𝑐𝑒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1811D8-C7BB-5CA8-2440-66DA417DC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757" y="2019207"/>
                <a:ext cx="1322743" cy="396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0781FC-3C1E-B55F-4F37-603CA76D1194}"/>
              </a:ext>
            </a:extLst>
          </p:cNvPr>
          <p:cNvCxnSpPr>
            <a:cxnSpLocks/>
          </p:cNvCxnSpPr>
          <p:nvPr/>
        </p:nvCxnSpPr>
        <p:spPr>
          <a:xfrm flipH="1">
            <a:off x="5372501" y="1839428"/>
            <a:ext cx="11345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4F5C1-1A9B-9169-C7AE-8F67E2203CCB}"/>
                  </a:ext>
                </a:extLst>
              </p:cNvPr>
              <p:cNvSpPr txBox="1"/>
              <p:nvPr/>
            </p:nvSpPr>
            <p:spPr>
              <a:xfrm>
                <a:off x="5612613" y="1396328"/>
                <a:ext cx="132274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4F5C1-1A9B-9169-C7AE-8F67E2203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613" y="1396328"/>
                <a:ext cx="132274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BFABCCD-0866-2340-713C-E6CE33AA33C1}"/>
              </a:ext>
            </a:extLst>
          </p:cNvPr>
          <p:cNvSpPr/>
          <p:nvPr/>
        </p:nvSpPr>
        <p:spPr>
          <a:xfrm>
            <a:off x="4508500" y="3076603"/>
            <a:ext cx="474133" cy="35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76595D-CFA9-6437-5B45-1F0096036F8D}"/>
              </a:ext>
            </a:extLst>
          </p:cNvPr>
          <p:cNvSpPr/>
          <p:nvPr/>
        </p:nvSpPr>
        <p:spPr>
          <a:xfrm>
            <a:off x="5129334" y="3076607"/>
            <a:ext cx="1036918" cy="35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356693-77D9-C582-0729-6B7DA1EB4201}"/>
              </a:ext>
            </a:extLst>
          </p:cNvPr>
          <p:cNvCxnSpPr>
            <a:cxnSpLocks/>
          </p:cNvCxnSpPr>
          <p:nvPr/>
        </p:nvCxnSpPr>
        <p:spPr>
          <a:xfrm>
            <a:off x="3031067" y="3263967"/>
            <a:ext cx="14774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7D75C-80FC-4369-BAEA-A780A988C1A5}"/>
                  </a:ext>
                </a:extLst>
              </p:cNvPr>
              <p:cNvSpPr txBox="1"/>
              <p:nvPr/>
            </p:nvSpPr>
            <p:spPr>
              <a:xfrm>
                <a:off x="2990999" y="2841176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7D75C-80FC-4369-BAEA-A780A988C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999" y="2841176"/>
                <a:ext cx="13227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CC9295-D27B-A853-30B8-A756F802C2F5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6166252" y="3252796"/>
            <a:ext cx="860108" cy="111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5FBFB-E62F-DD9B-E30B-C69F8164C05E}"/>
                  </a:ext>
                </a:extLst>
              </p:cNvPr>
              <p:cNvSpPr txBox="1"/>
              <p:nvPr/>
            </p:nvSpPr>
            <p:spPr>
              <a:xfrm>
                <a:off x="6166251" y="2852203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5FBFB-E62F-DD9B-E30B-C69F8164C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251" y="2852203"/>
                <a:ext cx="1322743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1FA34-0512-028E-8E0B-52E0B9A20C59}"/>
                  </a:ext>
                </a:extLst>
              </p:cNvPr>
              <p:cNvSpPr txBox="1"/>
              <p:nvPr/>
            </p:nvSpPr>
            <p:spPr>
              <a:xfrm>
                <a:off x="4508500" y="3098902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𝑑𝑚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1FA34-0512-028E-8E0B-52E0B9A20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500" y="3098902"/>
                <a:ext cx="426075" cy="307777"/>
              </a:xfrm>
              <a:prstGeom prst="rect">
                <a:avLst/>
              </a:prstGeom>
              <a:blipFill>
                <a:blip r:embed="rId7"/>
                <a:stretch>
                  <a:fillRect l="-15942" r="-2029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969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828C7C-81FA-59E5-F29A-39B45E860023}"/>
              </a:ext>
            </a:extLst>
          </p:cNvPr>
          <p:cNvSpPr/>
          <p:nvPr/>
        </p:nvSpPr>
        <p:spPr>
          <a:xfrm rot="5400000" flipV="1">
            <a:off x="5231966" y="2642879"/>
            <a:ext cx="3128783" cy="236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DC2F9C-489E-DA0B-7C53-6F88599CFE35}"/>
              </a:ext>
            </a:extLst>
          </p:cNvPr>
          <p:cNvSpPr/>
          <p:nvPr/>
        </p:nvSpPr>
        <p:spPr>
          <a:xfrm rot="7703892" flipV="1">
            <a:off x="4330172" y="2277269"/>
            <a:ext cx="3128783" cy="236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C9A823-32DD-C515-DFB6-4E82E058BC53}"/>
              </a:ext>
            </a:extLst>
          </p:cNvPr>
          <p:cNvSpPr/>
          <p:nvPr/>
        </p:nvSpPr>
        <p:spPr>
          <a:xfrm flipH="1">
            <a:off x="6727877" y="2689514"/>
            <a:ext cx="136960" cy="14303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DDE198-6436-D464-D936-3886E1DBBD5D}"/>
              </a:ext>
            </a:extLst>
          </p:cNvPr>
          <p:cNvSpPr/>
          <p:nvPr/>
        </p:nvSpPr>
        <p:spPr>
          <a:xfrm flipH="1">
            <a:off x="5864183" y="2269320"/>
            <a:ext cx="136960" cy="14303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E365E6CB-7715-DA20-6A84-70C2A2F7BF00}"/>
              </a:ext>
            </a:extLst>
          </p:cNvPr>
          <p:cNvSpPr/>
          <p:nvPr/>
        </p:nvSpPr>
        <p:spPr>
          <a:xfrm rot="9079339">
            <a:off x="6493028" y="1684079"/>
            <a:ext cx="235588" cy="201105"/>
          </a:xfrm>
          <a:prstGeom prst="arc">
            <a:avLst>
              <a:gd name="adj1" fmla="val 15371673"/>
              <a:gd name="adj2" fmla="val 605264"/>
            </a:avLst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297189-4577-FDD9-569E-938A2FCB4E70}"/>
                  </a:ext>
                </a:extLst>
              </p:cNvPr>
              <p:cNvSpPr txBox="1"/>
              <p:nvPr/>
            </p:nvSpPr>
            <p:spPr>
              <a:xfrm>
                <a:off x="6418876" y="195378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297189-4577-FDD9-569E-938A2FCB4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876" y="1953784"/>
                <a:ext cx="236120" cy="353943"/>
              </a:xfrm>
              <a:prstGeom prst="rect">
                <a:avLst/>
              </a:prstGeom>
              <a:blipFill>
                <a:blip r:embed="rId2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9A5320-DB44-339A-04C6-AA03C0E763FF}"/>
              </a:ext>
            </a:extLst>
          </p:cNvPr>
          <p:cNvCxnSpPr>
            <a:cxnSpLocks/>
          </p:cNvCxnSpPr>
          <p:nvPr/>
        </p:nvCxnSpPr>
        <p:spPr>
          <a:xfrm>
            <a:off x="5886545" y="2307727"/>
            <a:ext cx="958235" cy="49593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B8BCA0-3233-3CB8-08E2-E66C95F8E441}"/>
              </a:ext>
            </a:extLst>
          </p:cNvPr>
          <p:cNvCxnSpPr>
            <a:cxnSpLocks/>
          </p:cNvCxnSpPr>
          <p:nvPr/>
        </p:nvCxnSpPr>
        <p:spPr>
          <a:xfrm>
            <a:off x="6001143" y="2342633"/>
            <a:ext cx="1307707" cy="1359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74D6E-3AA9-50F5-AE5F-691525D39CDB}"/>
              </a:ext>
            </a:extLst>
          </p:cNvPr>
          <p:cNvCxnSpPr>
            <a:cxnSpLocks/>
          </p:cNvCxnSpPr>
          <p:nvPr/>
        </p:nvCxnSpPr>
        <p:spPr>
          <a:xfrm>
            <a:off x="6783780" y="2761031"/>
            <a:ext cx="52507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269213-3B77-DB9A-4EA1-B6B77E3F4EE2}"/>
              </a:ext>
            </a:extLst>
          </p:cNvPr>
          <p:cNvCxnSpPr>
            <a:cxnSpLocks/>
          </p:cNvCxnSpPr>
          <p:nvPr/>
        </p:nvCxnSpPr>
        <p:spPr>
          <a:xfrm>
            <a:off x="7046315" y="2369724"/>
            <a:ext cx="0" cy="39130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F3A72-65E7-212A-2339-543CF74B1962}"/>
                  </a:ext>
                </a:extLst>
              </p:cNvPr>
              <p:cNvSpPr txBox="1"/>
              <p:nvPr/>
            </p:nvSpPr>
            <p:spPr>
              <a:xfrm>
                <a:off x="7106761" y="2340837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F3A72-65E7-212A-2339-543CF74B1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761" y="2340837"/>
                <a:ext cx="236120" cy="353943"/>
              </a:xfrm>
              <a:prstGeom prst="rect">
                <a:avLst/>
              </a:prstGeom>
              <a:blipFill>
                <a:blip r:embed="rId3"/>
                <a:stretch>
                  <a:fillRect l="-30769" r="-2820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A9820A-A3B8-B8B4-CE9E-2C745884EFBE}"/>
                  </a:ext>
                </a:extLst>
              </p:cNvPr>
              <p:cNvSpPr txBox="1"/>
              <p:nvPr/>
            </p:nvSpPr>
            <p:spPr>
              <a:xfrm>
                <a:off x="5475066" y="2058412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A9820A-A3B8-B8B4-CE9E-2C745884E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66" y="2058412"/>
                <a:ext cx="236120" cy="353943"/>
              </a:xfrm>
              <a:prstGeom prst="rect">
                <a:avLst/>
              </a:prstGeom>
              <a:blipFill>
                <a:blip r:embed="rId4"/>
                <a:stretch>
                  <a:fillRect l="-15385" r="-12821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26BA1D-31B1-CEF9-E953-2312B8108F77}"/>
                  </a:ext>
                </a:extLst>
              </p:cNvPr>
              <p:cNvSpPr txBox="1"/>
              <p:nvPr/>
            </p:nvSpPr>
            <p:spPr>
              <a:xfrm>
                <a:off x="6303749" y="363557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26BA1D-31B1-CEF9-E953-2312B8108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749" y="3635574"/>
                <a:ext cx="236120" cy="353943"/>
              </a:xfrm>
              <a:prstGeom prst="rect">
                <a:avLst/>
              </a:prstGeom>
              <a:blipFill>
                <a:blip r:embed="rId5"/>
                <a:stretch>
                  <a:fillRect l="-30769" r="-82051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1CA79-D3E5-FFB3-84CD-1791A25E0B76}"/>
                  </a:ext>
                </a:extLst>
              </p:cNvPr>
              <p:cNvSpPr txBox="1"/>
              <p:nvPr/>
            </p:nvSpPr>
            <p:spPr>
              <a:xfrm>
                <a:off x="8261743" y="2387555"/>
                <a:ext cx="427303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1CA79-D3E5-FFB3-84CD-1791A25E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743" y="2387555"/>
                <a:ext cx="427303" cy="353943"/>
              </a:xfrm>
              <a:prstGeom prst="rect">
                <a:avLst/>
              </a:prstGeom>
              <a:blipFill>
                <a:blip r:embed="rId6"/>
                <a:stretch>
                  <a:fillRect l="-11429" r="-8571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F5348C3B-6FD2-5E92-69A9-69D21A4BF650}"/>
              </a:ext>
            </a:extLst>
          </p:cNvPr>
          <p:cNvSpPr/>
          <p:nvPr/>
        </p:nvSpPr>
        <p:spPr>
          <a:xfrm flipH="1">
            <a:off x="8056439" y="2670272"/>
            <a:ext cx="203654" cy="2126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6ABE43-211E-28DE-6393-7C9B8A8B009C}"/>
              </a:ext>
            </a:extLst>
          </p:cNvPr>
          <p:cNvCxnSpPr>
            <a:cxnSpLocks/>
            <a:stCxn id="25" idx="6"/>
          </p:cNvCxnSpPr>
          <p:nvPr/>
        </p:nvCxnSpPr>
        <p:spPr>
          <a:xfrm flipH="1">
            <a:off x="7596163" y="2776616"/>
            <a:ext cx="46027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7B8A66-8F98-6BD5-A73A-D209CB18DF3D}"/>
                  </a:ext>
                </a:extLst>
              </p:cNvPr>
              <p:cNvSpPr txBox="1"/>
              <p:nvPr/>
            </p:nvSpPr>
            <p:spPr>
              <a:xfrm>
                <a:off x="7635903" y="2439621"/>
                <a:ext cx="427303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7B8A66-8F98-6BD5-A73A-D209CB18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903" y="2439621"/>
                <a:ext cx="427303" cy="353943"/>
              </a:xfrm>
              <a:prstGeom prst="rect">
                <a:avLst/>
              </a:prstGeom>
              <a:blipFill>
                <a:blip r:embed="rId7"/>
                <a:stretch>
                  <a:fillRect t="-39655" r="-7571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F86EFCB-9C6A-161E-9A68-4A682B568561}"/>
              </a:ext>
            </a:extLst>
          </p:cNvPr>
          <p:cNvSpPr/>
          <p:nvPr/>
        </p:nvSpPr>
        <p:spPr>
          <a:xfrm flipH="1">
            <a:off x="6744886" y="1240557"/>
            <a:ext cx="55903" cy="5670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56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6A416E3-E58F-4550-23E1-74CF07B53046}"/>
              </a:ext>
            </a:extLst>
          </p:cNvPr>
          <p:cNvSpPr/>
          <p:nvPr/>
        </p:nvSpPr>
        <p:spPr>
          <a:xfrm>
            <a:off x="2832415" y="1983087"/>
            <a:ext cx="3441765" cy="3253383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DF1EB6-7777-761F-63D7-7698ABA3C2E9}"/>
              </a:ext>
            </a:extLst>
          </p:cNvPr>
          <p:cNvSpPr/>
          <p:nvPr/>
        </p:nvSpPr>
        <p:spPr>
          <a:xfrm>
            <a:off x="5777286" y="2668060"/>
            <a:ext cx="235598" cy="222703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 w="190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091136B-BBD6-2064-EB01-99B3521194B6}"/>
              </a:ext>
            </a:extLst>
          </p:cNvPr>
          <p:cNvSpPr/>
          <p:nvPr/>
        </p:nvSpPr>
        <p:spPr>
          <a:xfrm>
            <a:off x="4429304" y="3452664"/>
            <a:ext cx="264823" cy="27396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C297C3B-0327-2B45-7072-22FC9FE1B7F6}"/>
              </a:ext>
            </a:extLst>
          </p:cNvPr>
          <p:cNvSpPr/>
          <p:nvPr/>
        </p:nvSpPr>
        <p:spPr>
          <a:xfrm>
            <a:off x="5988607" y="2527672"/>
            <a:ext cx="235598" cy="222703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190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34E679B-274A-A5FA-6439-C8CE352D3BE6}"/>
              </a:ext>
            </a:extLst>
          </p:cNvPr>
          <p:cNvSpPr/>
          <p:nvPr/>
        </p:nvSpPr>
        <p:spPr>
          <a:xfrm>
            <a:off x="2954424" y="2074485"/>
            <a:ext cx="3187996" cy="2986175"/>
          </a:xfrm>
          <a:prstGeom prst="arc">
            <a:avLst>
              <a:gd name="adj1" fmla="val 18574011"/>
              <a:gd name="adj2" fmla="val 20807622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B9BE047-9250-A72A-F653-1629130146A5}"/>
              </a:ext>
            </a:extLst>
          </p:cNvPr>
          <p:cNvSpPr/>
          <p:nvPr/>
        </p:nvSpPr>
        <p:spPr>
          <a:xfrm>
            <a:off x="3158081" y="1945450"/>
            <a:ext cx="3187996" cy="2986175"/>
          </a:xfrm>
          <a:prstGeom prst="arc">
            <a:avLst>
              <a:gd name="adj1" fmla="val 18327398"/>
              <a:gd name="adj2" fmla="val 21140299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D79CD2-E10F-0A04-FCA3-A1961EBEDCB7}"/>
              </a:ext>
            </a:extLst>
          </p:cNvPr>
          <p:cNvCxnSpPr>
            <a:cxnSpLocks/>
            <a:stCxn id="4" idx="3"/>
            <a:endCxn id="28" idx="7"/>
          </p:cNvCxnSpPr>
          <p:nvPr/>
        </p:nvCxnSpPr>
        <p:spPr>
          <a:xfrm flipH="1">
            <a:off x="4655345" y="2858149"/>
            <a:ext cx="1156444" cy="63463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77A43-D7BC-349C-D6CA-B65D592B1065}"/>
              </a:ext>
            </a:extLst>
          </p:cNvPr>
          <p:cNvCxnSpPr>
            <a:cxnSpLocks/>
            <a:stCxn id="34" idx="2"/>
            <a:endCxn id="28" idx="7"/>
          </p:cNvCxnSpPr>
          <p:nvPr/>
        </p:nvCxnSpPr>
        <p:spPr>
          <a:xfrm flipH="1">
            <a:off x="4655345" y="3226284"/>
            <a:ext cx="1674543" cy="26650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C137ABE-A86D-6286-F174-F2434CA2B135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2964174" y="2964607"/>
            <a:ext cx="1465130" cy="625038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4FE55A-0EDD-5218-CABF-0D7B999F1F10}"/>
                  </a:ext>
                </a:extLst>
              </p:cNvPr>
              <p:cNvSpPr txBox="1"/>
              <p:nvPr/>
            </p:nvSpPr>
            <p:spPr>
              <a:xfrm>
                <a:off x="3690848" y="2921460"/>
                <a:ext cx="2361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4FE55A-0EDD-5218-CABF-0D7B999F1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848" y="2921460"/>
                <a:ext cx="236120" cy="307777"/>
              </a:xfrm>
              <a:prstGeom prst="rect">
                <a:avLst/>
              </a:prstGeom>
              <a:blipFill>
                <a:blip r:embed="rId2"/>
                <a:stretch>
                  <a:fillRect l="-23077" r="-2051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C6663-5286-2218-587C-E63E44403876}"/>
                  </a:ext>
                </a:extLst>
              </p:cNvPr>
              <p:cNvSpPr txBox="1"/>
              <p:nvPr/>
            </p:nvSpPr>
            <p:spPr>
              <a:xfrm rot="19800665">
                <a:off x="4746226" y="2849692"/>
                <a:ext cx="838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C6663-5286-2218-587C-E63E44403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665">
                <a:off x="4746226" y="2849692"/>
                <a:ext cx="83819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3E9332-F5EC-36B8-68A5-90EE8D9D98C2}"/>
                  </a:ext>
                </a:extLst>
              </p:cNvPr>
              <p:cNvSpPr txBox="1"/>
              <p:nvPr/>
            </p:nvSpPr>
            <p:spPr>
              <a:xfrm rot="21020888">
                <a:off x="4939895" y="3407865"/>
                <a:ext cx="838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3E9332-F5EC-36B8-68A5-90EE8D9D9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0888">
                <a:off x="4939895" y="3407865"/>
                <a:ext cx="838195" cy="307777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2A69B2-DE7D-FED3-11E5-689B8ABF93CC}"/>
              </a:ext>
            </a:extLst>
          </p:cNvPr>
          <p:cNvCxnSpPr>
            <a:cxnSpLocks/>
          </p:cNvCxnSpPr>
          <p:nvPr/>
        </p:nvCxnSpPr>
        <p:spPr>
          <a:xfrm flipV="1">
            <a:off x="5354644" y="2485985"/>
            <a:ext cx="240472" cy="18207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B97C20-7DD8-E835-9D50-DCE8B882CD06}"/>
                  </a:ext>
                </a:extLst>
              </p:cNvPr>
              <p:cNvSpPr txBox="1"/>
              <p:nvPr/>
            </p:nvSpPr>
            <p:spPr>
              <a:xfrm>
                <a:off x="5233567" y="2327686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B97C20-7DD8-E835-9D50-DCE8B882C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67" y="2327686"/>
                <a:ext cx="236120" cy="276999"/>
              </a:xfrm>
              <a:prstGeom prst="rect">
                <a:avLst/>
              </a:prstGeom>
              <a:blipFill>
                <a:blip r:embed="rId5"/>
                <a:stretch>
                  <a:fillRect l="-34211" r="-184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3BE04B-D7B3-9925-B2BE-EE5134C563B2}"/>
              </a:ext>
            </a:extLst>
          </p:cNvPr>
          <p:cNvCxnSpPr>
            <a:cxnSpLocks/>
          </p:cNvCxnSpPr>
          <p:nvPr/>
        </p:nvCxnSpPr>
        <p:spPr>
          <a:xfrm flipV="1">
            <a:off x="5780303" y="2049361"/>
            <a:ext cx="240472" cy="18207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5B2FCFD-2732-5472-AEAF-6BDFF9726D54}"/>
                  </a:ext>
                </a:extLst>
              </p:cNvPr>
              <p:cNvSpPr txBox="1"/>
              <p:nvPr/>
            </p:nvSpPr>
            <p:spPr>
              <a:xfrm>
                <a:off x="5659226" y="1889144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5B2FCFD-2732-5472-AEAF-6BDFF9726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226" y="1889144"/>
                <a:ext cx="236120" cy="276999"/>
              </a:xfrm>
              <a:prstGeom prst="rect">
                <a:avLst/>
              </a:prstGeom>
              <a:blipFill>
                <a:blip r:embed="rId6"/>
                <a:stretch>
                  <a:fillRect l="-30769" r="-1794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A986F4-DD4E-D3E6-529C-40CBDBAB857A}"/>
              </a:ext>
            </a:extLst>
          </p:cNvPr>
          <p:cNvCxnSpPr>
            <a:cxnSpLocks/>
          </p:cNvCxnSpPr>
          <p:nvPr/>
        </p:nvCxnSpPr>
        <p:spPr>
          <a:xfrm flipV="1">
            <a:off x="5166490" y="3053699"/>
            <a:ext cx="280117" cy="1478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98CB58-52D4-07CF-8C48-372BC183D619}"/>
              </a:ext>
            </a:extLst>
          </p:cNvPr>
          <p:cNvCxnSpPr>
            <a:cxnSpLocks/>
          </p:cNvCxnSpPr>
          <p:nvPr/>
        </p:nvCxnSpPr>
        <p:spPr>
          <a:xfrm flipV="1">
            <a:off x="5325115" y="2972260"/>
            <a:ext cx="280117" cy="1478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655A762-2390-B513-864F-BF677EB44065}"/>
                  </a:ext>
                </a:extLst>
              </p:cNvPr>
              <p:cNvSpPr txBox="1"/>
              <p:nvPr/>
            </p:nvSpPr>
            <p:spPr>
              <a:xfrm>
                <a:off x="5128376" y="316982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655A762-2390-B513-864F-BF677EB44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76" y="3169822"/>
                <a:ext cx="236120" cy="246221"/>
              </a:xfrm>
              <a:prstGeom prst="rect">
                <a:avLst/>
              </a:prstGeom>
              <a:blipFill>
                <a:blip r:embed="rId7"/>
                <a:stretch>
                  <a:fillRect l="-10256" r="-1025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A840C1D-DF46-81B9-DA74-B01F242F7A3A}"/>
                  </a:ext>
                </a:extLst>
              </p:cNvPr>
              <p:cNvSpPr txBox="1"/>
              <p:nvPr/>
            </p:nvSpPr>
            <p:spPr>
              <a:xfrm>
                <a:off x="5467543" y="3000127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A840C1D-DF46-81B9-DA74-B01F242F7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43" y="3000127"/>
                <a:ext cx="236120" cy="276999"/>
              </a:xfrm>
              <a:prstGeom prst="rect">
                <a:avLst/>
              </a:prstGeom>
              <a:blipFill>
                <a:blip r:embed="rId8"/>
                <a:stretch>
                  <a:fillRect l="-30769" r="-153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14EF671-ED77-A932-A630-C94A72D9CA8E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6189702" y="2284324"/>
            <a:ext cx="651397" cy="2759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4270C5-3F36-4EBF-3FFA-D20E98B16553}"/>
              </a:ext>
            </a:extLst>
          </p:cNvPr>
          <p:cNvCxnSpPr>
            <a:cxnSpLocks/>
          </p:cNvCxnSpPr>
          <p:nvPr/>
        </p:nvCxnSpPr>
        <p:spPr>
          <a:xfrm flipV="1">
            <a:off x="6297748" y="2409828"/>
            <a:ext cx="260214" cy="112713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CFB2CF0-FB03-B3AF-5406-D9346AB7FFFB}"/>
                  </a:ext>
                </a:extLst>
              </p:cNvPr>
              <p:cNvSpPr txBox="1"/>
              <p:nvPr/>
            </p:nvSpPr>
            <p:spPr>
              <a:xfrm>
                <a:off x="6349094" y="2516831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CFB2CF0-FB03-B3AF-5406-D9346AB7F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094" y="2516831"/>
                <a:ext cx="236120" cy="276999"/>
              </a:xfrm>
              <a:prstGeom prst="rect">
                <a:avLst/>
              </a:prstGeom>
              <a:blipFill>
                <a:blip r:embed="rId9"/>
                <a:stretch>
                  <a:fillRect l="-34211" r="-184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8E2AEE8-51FC-A1F4-AD30-B889DF2FFC82}"/>
                  </a:ext>
                </a:extLst>
              </p:cNvPr>
              <p:cNvSpPr txBox="1"/>
              <p:nvPr/>
            </p:nvSpPr>
            <p:spPr>
              <a:xfrm>
                <a:off x="6525062" y="209740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8E2AEE8-51FC-A1F4-AD30-B889DF2FF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062" y="2097403"/>
                <a:ext cx="236120" cy="246221"/>
              </a:xfrm>
              <a:prstGeom prst="rect">
                <a:avLst/>
              </a:prstGeom>
              <a:blipFill>
                <a:blip r:embed="rId10"/>
                <a:stretch>
                  <a:fillRect l="-10256" r="-102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529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350D1DC-281D-EE88-971A-5AF22460E3B1}"/>
              </a:ext>
            </a:extLst>
          </p:cNvPr>
          <p:cNvSpPr/>
          <p:nvPr/>
        </p:nvSpPr>
        <p:spPr>
          <a:xfrm rot="5400000">
            <a:off x="5629844" y="-133416"/>
            <a:ext cx="1111250" cy="33669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927638-7F51-A294-4743-80E2A2DA283B}"/>
              </a:ext>
            </a:extLst>
          </p:cNvPr>
          <p:cNvCxnSpPr>
            <a:cxnSpLocks/>
          </p:cNvCxnSpPr>
          <p:nvPr/>
        </p:nvCxnSpPr>
        <p:spPr>
          <a:xfrm flipH="1">
            <a:off x="5689600" y="1496823"/>
            <a:ext cx="77609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38">
            <a:extLst>
              <a:ext uri="{FF2B5EF4-FFF2-40B4-BE49-F238E27FC236}">
                <a16:creationId xmlns:a16="http://schemas.microsoft.com/office/drawing/2014/main" id="{51949E39-4540-765E-EE6F-5511457E2E5C}"/>
              </a:ext>
            </a:extLst>
          </p:cNvPr>
          <p:cNvSpPr/>
          <p:nvPr/>
        </p:nvSpPr>
        <p:spPr>
          <a:xfrm rot="8408259" flipH="1">
            <a:off x="4630408" y="1275181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38123-B11B-6491-F52B-C9BD73C54F43}"/>
                  </a:ext>
                </a:extLst>
              </p:cNvPr>
              <p:cNvSpPr txBox="1"/>
              <p:nvPr/>
            </p:nvSpPr>
            <p:spPr>
              <a:xfrm>
                <a:off x="5036338" y="1365370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38123-B11B-6491-F52B-C9BD73C54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38" y="1365370"/>
                <a:ext cx="267203" cy="369332"/>
              </a:xfrm>
              <a:prstGeom prst="rect">
                <a:avLst/>
              </a:prstGeom>
              <a:blipFill>
                <a:blip r:embed="rId2"/>
                <a:stretch>
                  <a:fillRect l="-38636" r="-25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663A-4F6C-A72C-D23D-735A2E5663B1}"/>
                  </a:ext>
                </a:extLst>
              </p:cNvPr>
              <p:cNvSpPr txBox="1"/>
              <p:nvPr/>
            </p:nvSpPr>
            <p:spPr>
              <a:xfrm>
                <a:off x="6017784" y="1101400"/>
                <a:ext cx="42774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663A-4F6C-A72C-D23D-735A2E566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784" y="1101400"/>
                <a:ext cx="427743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84E7D-DE23-432F-A06B-9DEB97C25C39}"/>
              </a:ext>
            </a:extLst>
          </p:cNvPr>
          <p:cNvCxnSpPr>
            <a:cxnSpLocks/>
          </p:cNvCxnSpPr>
          <p:nvPr/>
        </p:nvCxnSpPr>
        <p:spPr>
          <a:xfrm flipH="1">
            <a:off x="6572657" y="1930607"/>
            <a:ext cx="67045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503D3-6847-26A3-6560-EFA4923F0994}"/>
                  </a:ext>
                </a:extLst>
              </p:cNvPr>
              <p:cNvSpPr txBox="1"/>
              <p:nvPr/>
            </p:nvSpPr>
            <p:spPr>
              <a:xfrm>
                <a:off x="6869334" y="1515488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503D3-6847-26A3-6560-EFA4923F0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334" y="1515488"/>
                <a:ext cx="267203" cy="377283"/>
              </a:xfrm>
              <a:prstGeom prst="rect">
                <a:avLst/>
              </a:prstGeom>
              <a:blipFill>
                <a:blip r:embed="rId4"/>
                <a:stretch>
                  <a:fillRect l="-31818" r="-1818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58F038-D91F-4878-1757-408799105ABA}"/>
              </a:ext>
            </a:extLst>
          </p:cNvPr>
          <p:cNvCxnSpPr>
            <a:cxnSpLocks/>
          </p:cNvCxnSpPr>
          <p:nvPr/>
        </p:nvCxnSpPr>
        <p:spPr>
          <a:xfrm>
            <a:off x="7741057" y="994410"/>
            <a:ext cx="0" cy="5905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1597F9-92AA-23D8-38B7-2182B3EDC461}"/>
                  </a:ext>
                </a:extLst>
              </p:cNvPr>
              <p:cNvSpPr txBox="1"/>
              <p:nvPr/>
            </p:nvSpPr>
            <p:spPr>
              <a:xfrm>
                <a:off x="7799250" y="1082735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1597F9-92AA-23D8-38B7-2182B3EDC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250" y="1082735"/>
                <a:ext cx="267203" cy="377283"/>
              </a:xfrm>
              <a:prstGeom prst="rect">
                <a:avLst/>
              </a:prstGeom>
              <a:blipFill>
                <a:blip r:embed="rId5"/>
                <a:stretch>
                  <a:fillRect l="-27273" r="-25000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572C250-B1C9-FCCD-5CD0-5FC86F44931A}"/>
              </a:ext>
            </a:extLst>
          </p:cNvPr>
          <p:cNvSpPr/>
          <p:nvPr/>
        </p:nvSpPr>
        <p:spPr>
          <a:xfrm>
            <a:off x="4665133" y="615468"/>
            <a:ext cx="2777063" cy="1689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89FB52-7723-1F00-D4D7-BE73392A6866}"/>
              </a:ext>
            </a:extLst>
          </p:cNvPr>
          <p:cNvCxnSpPr>
            <a:cxnSpLocks/>
          </p:cNvCxnSpPr>
          <p:nvPr/>
        </p:nvCxnSpPr>
        <p:spPr>
          <a:xfrm flipH="1">
            <a:off x="8702330" y="523982"/>
            <a:ext cx="1130039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97E3F-6679-79B4-6409-73297929000E}"/>
              </a:ext>
            </a:extLst>
          </p:cNvPr>
          <p:cNvCxnSpPr>
            <a:cxnSpLocks/>
          </p:cNvCxnSpPr>
          <p:nvPr/>
        </p:nvCxnSpPr>
        <p:spPr>
          <a:xfrm flipH="1" flipV="1">
            <a:off x="8702330" y="1755403"/>
            <a:ext cx="1130039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6E26ED-6EF6-ABF0-CABD-4A04453CE2FB}"/>
              </a:ext>
            </a:extLst>
          </p:cNvPr>
          <p:cNvCxnSpPr>
            <a:cxnSpLocks/>
          </p:cNvCxnSpPr>
          <p:nvPr/>
        </p:nvCxnSpPr>
        <p:spPr>
          <a:xfrm>
            <a:off x="9832369" y="523982"/>
            <a:ext cx="0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E18804-D2E3-D1AF-D59C-ADD55E2A4C85}"/>
                  </a:ext>
                </a:extLst>
              </p:cNvPr>
              <p:cNvSpPr txBox="1"/>
              <p:nvPr/>
            </p:nvSpPr>
            <p:spPr>
              <a:xfrm>
                <a:off x="9368949" y="342159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E18804-D2E3-D1AF-D59C-ADD55E2A4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949" y="342159"/>
                <a:ext cx="26720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34A426-64B3-4B72-DE79-66BD4E957AC2}"/>
                  </a:ext>
                </a:extLst>
              </p:cNvPr>
              <p:cNvSpPr txBox="1"/>
              <p:nvPr/>
            </p:nvSpPr>
            <p:spPr>
              <a:xfrm>
                <a:off x="9502550" y="1755403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34A426-64B3-4B72-DE79-66BD4E95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550" y="1755403"/>
                <a:ext cx="267203" cy="440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A0E90F-4F91-11C7-1A29-68416C9496C1}"/>
                  </a:ext>
                </a:extLst>
              </p:cNvPr>
              <p:cNvSpPr txBox="1"/>
              <p:nvPr/>
            </p:nvSpPr>
            <p:spPr>
              <a:xfrm>
                <a:off x="9894984" y="523982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A0E90F-4F91-11C7-1A29-68416C94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984" y="523982"/>
                <a:ext cx="267203" cy="430887"/>
              </a:xfrm>
              <a:prstGeom prst="rect">
                <a:avLst/>
              </a:prstGeom>
              <a:blipFill>
                <a:blip r:embed="rId8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C658DE4-DC81-ACC8-E431-B75AACE2FFEE}"/>
              </a:ext>
            </a:extLst>
          </p:cNvPr>
          <p:cNvSpPr/>
          <p:nvPr/>
        </p:nvSpPr>
        <p:spPr>
          <a:xfrm>
            <a:off x="4700017" y="3860096"/>
            <a:ext cx="3142167" cy="1112654"/>
          </a:xfrm>
          <a:custGeom>
            <a:avLst/>
            <a:gdLst>
              <a:gd name="connsiteX0" fmla="*/ 0 w 3142167"/>
              <a:gd name="connsiteY0" fmla="*/ 302903 h 1112654"/>
              <a:gd name="connsiteX1" fmla="*/ 233680 w 3142167"/>
              <a:gd name="connsiteY1" fmla="*/ 69223 h 1112654"/>
              <a:gd name="connsiteX2" fmla="*/ 513080 w 3142167"/>
              <a:gd name="connsiteY2" fmla="*/ 53983 h 1112654"/>
              <a:gd name="connsiteX3" fmla="*/ 716280 w 3142167"/>
              <a:gd name="connsiteY3" fmla="*/ 211463 h 1112654"/>
              <a:gd name="connsiteX4" fmla="*/ 863600 w 3142167"/>
              <a:gd name="connsiteY4" fmla="*/ 531503 h 1112654"/>
              <a:gd name="connsiteX5" fmla="*/ 863600 w 3142167"/>
              <a:gd name="connsiteY5" fmla="*/ 734703 h 1112654"/>
              <a:gd name="connsiteX6" fmla="*/ 756920 w 3142167"/>
              <a:gd name="connsiteY6" fmla="*/ 973463 h 1112654"/>
              <a:gd name="connsiteX7" fmla="*/ 650240 w 3142167"/>
              <a:gd name="connsiteY7" fmla="*/ 1059823 h 1112654"/>
              <a:gd name="connsiteX8" fmla="*/ 518160 w 3142167"/>
              <a:gd name="connsiteY8" fmla="*/ 1085223 h 1112654"/>
              <a:gd name="connsiteX9" fmla="*/ 401320 w 3142167"/>
              <a:gd name="connsiteY9" fmla="*/ 887103 h 1112654"/>
              <a:gd name="connsiteX10" fmla="*/ 401320 w 3142167"/>
              <a:gd name="connsiteY10" fmla="*/ 734703 h 1112654"/>
              <a:gd name="connsiteX11" fmla="*/ 467360 w 3142167"/>
              <a:gd name="connsiteY11" fmla="*/ 475623 h 1112654"/>
              <a:gd name="connsiteX12" fmla="*/ 701040 w 3142167"/>
              <a:gd name="connsiteY12" fmla="*/ 247023 h 1112654"/>
              <a:gd name="connsiteX13" fmla="*/ 1076960 w 3142167"/>
              <a:gd name="connsiteY13" fmla="*/ 28583 h 1112654"/>
              <a:gd name="connsiteX14" fmla="*/ 1457960 w 3142167"/>
              <a:gd name="connsiteY14" fmla="*/ 135263 h 1112654"/>
              <a:gd name="connsiteX15" fmla="*/ 1706880 w 3142167"/>
              <a:gd name="connsiteY15" fmla="*/ 617863 h 1112654"/>
              <a:gd name="connsiteX16" fmla="*/ 1711960 w 3142167"/>
              <a:gd name="connsiteY16" fmla="*/ 912503 h 1112654"/>
              <a:gd name="connsiteX17" fmla="*/ 1595120 w 3142167"/>
              <a:gd name="connsiteY17" fmla="*/ 1075063 h 1112654"/>
              <a:gd name="connsiteX18" fmla="*/ 1361440 w 3142167"/>
              <a:gd name="connsiteY18" fmla="*/ 1090303 h 1112654"/>
              <a:gd name="connsiteX19" fmla="*/ 1209040 w 3142167"/>
              <a:gd name="connsiteY19" fmla="*/ 810903 h 1112654"/>
              <a:gd name="connsiteX20" fmla="*/ 1290320 w 3142167"/>
              <a:gd name="connsiteY20" fmla="*/ 267343 h 1112654"/>
              <a:gd name="connsiteX21" fmla="*/ 1788160 w 3142167"/>
              <a:gd name="connsiteY21" fmla="*/ 3183 h 1112654"/>
              <a:gd name="connsiteX22" fmla="*/ 2296160 w 3142167"/>
              <a:gd name="connsiteY22" fmla="*/ 145423 h 1112654"/>
              <a:gd name="connsiteX23" fmla="*/ 2504440 w 3142167"/>
              <a:gd name="connsiteY23" fmla="*/ 495943 h 1112654"/>
              <a:gd name="connsiteX24" fmla="*/ 2514600 w 3142167"/>
              <a:gd name="connsiteY24" fmla="*/ 729623 h 1112654"/>
              <a:gd name="connsiteX25" fmla="*/ 2407920 w 3142167"/>
              <a:gd name="connsiteY25" fmla="*/ 927743 h 1112654"/>
              <a:gd name="connsiteX26" fmla="*/ 2275840 w 3142167"/>
              <a:gd name="connsiteY26" fmla="*/ 1009023 h 1112654"/>
              <a:gd name="connsiteX27" fmla="*/ 2153920 w 3142167"/>
              <a:gd name="connsiteY27" fmla="*/ 1009023 h 1112654"/>
              <a:gd name="connsiteX28" fmla="*/ 2037080 w 3142167"/>
              <a:gd name="connsiteY28" fmla="*/ 836303 h 1112654"/>
              <a:gd name="connsiteX29" fmla="*/ 2077720 w 3142167"/>
              <a:gd name="connsiteY29" fmla="*/ 394343 h 1112654"/>
              <a:gd name="connsiteX30" fmla="*/ 2397760 w 3142167"/>
              <a:gd name="connsiteY30" fmla="*/ 104783 h 1112654"/>
              <a:gd name="connsiteX31" fmla="*/ 2621280 w 3142167"/>
              <a:gd name="connsiteY31" fmla="*/ 53983 h 1112654"/>
              <a:gd name="connsiteX32" fmla="*/ 3103880 w 3142167"/>
              <a:gd name="connsiteY32" fmla="*/ 43823 h 1112654"/>
              <a:gd name="connsiteX33" fmla="*/ 3114040 w 3142167"/>
              <a:gd name="connsiteY33" fmla="*/ 33663 h 1112654"/>
              <a:gd name="connsiteX34" fmla="*/ 3129280 w 3142167"/>
              <a:gd name="connsiteY34" fmla="*/ 59063 h 111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142167" h="1112654">
                <a:moveTo>
                  <a:pt x="0" y="302903"/>
                </a:moveTo>
                <a:cubicBezTo>
                  <a:pt x="74083" y="206806"/>
                  <a:pt x="148167" y="110710"/>
                  <a:pt x="233680" y="69223"/>
                </a:cubicBezTo>
                <a:cubicBezTo>
                  <a:pt x="319193" y="27736"/>
                  <a:pt x="432647" y="30276"/>
                  <a:pt x="513080" y="53983"/>
                </a:cubicBezTo>
                <a:cubicBezTo>
                  <a:pt x="593513" y="77690"/>
                  <a:pt x="657860" y="131876"/>
                  <a:pt x="716280" y="211463"/>
                </a:cubicBezTo>
                <a:cubicBezTo>
                  <a:pt x="774700" y="291050"/>
                  <a:pt x="839047" y="444296"/>
                  <a:pt x="863600" y="531503"/>
                </a:cubicBezTo>
                <a:cubicBezTo>
                  <a:pt x="888153" y="618710"/>
                  <a:pt x="881380" y="661043"/>
                  <a:pt x="863600" y="734703"/>
                </a:cubicBezTo>
                <a:cubicBezTo>
                  <a:pt x="845820" y="808363"/>
                  <a:pt x="792480" y="919276"/>
                  <a:pt x="756920" y="973463"/>
                </a:cubicBezTo>
                <a:cubicBezTo>
                  <a:pt x="721360" y="1027650"/>
                  <a:pt x="690033" y="1041196"/>
                  <a:pt x="650240" y="1059823"/>
                </a:cubicBezTo>
                <a:cubicBezTo>
                  <a:pt x="610447" y="1078450"/>
                  <a:pt x="559647" y="1114010"/>
                  <a:pt x="518160" y="1085223"/>
                </a:cubicBezTo>
                <a:cubicBezTo>
                  <a:pt x="476673" y="1056436"/>
                  <a:pt x="420793" y="945523"/>
                  <a:pt x="401320" y="887103"/>
                </a:cubicBezTo>
                <a:cubicBezTo>
                  <a:pt x="381847" y="828683"/>
                  <a:pt x="390313" y="803283"/>
                  <a:pt x="401320" y="734703"/>
                </a:cubicBezTo>
                <a:cubicBezTo>
                  <a:pt x="412327" y="666123"/>
                  <a:pt x="417407" y="556903"/>
                  <a:pt x="467360" y="475623"/>
                </a:cubicBezTo>
                <a:cubicBezTo>
                  <a:pt x="517313" y="394343"/>
                  <a:pt x="599440" y="321530"/>
                  <a:pt x="701040" y="247023"/>
                </a:cubicBezTo>
                <a:cubicBezTo>
                  <a:pt x="802640" y="172516"/>
                  <a:pt x="950807" y="47210"/>
                  <a:pt x="1076960" y="28583"/>
                </a:cubicBezTo>
                <a:cubicBezTo>
                  <a:pt x="1203113" y="9956"/>
                  <a:pt x="1352974" y="37050"/>
                  <a:pt x="1457960" y="135263"/>
                </a:cubicBezTo>
                <a:cubicBezTo>
                  <a:pt x="1562946" y="233476"/>
                  <a:pt x="1664547" y="488323"/>
                  <a:pt x="1706880" y="617863"/>
                </a:cubicBezTo>
                <a:cubicBezTo>
                  <a:pt x="1749213" y="747403"/>
                  <a:pt x="1730587" y="836303"/>
                  <a:pt x="1711960" y="912503"/>
                </a:cubicBezTo>
                <a:cubicBezTo>
                  <a:pt x="1693333" y="988703"/>
                  <a:pt x="1653540" y="1045430"/>
                  <a:pt x="1595120" y="1075063"/>
                </a:cubicBezTo>
                <a:cubicBezTo>
                  <a:pt x="1536700" y="1104696"/>
                  <a:pt x="1425787" y="1134330"/>
                  <a:pt x="1361440" y="1090303"/>
                </a:cubicBezTo>
                <a:cubicBezTo>
                  <a:pt x="1297093" y="1046276"/>
                  <a:pt x="1220893" y="948063"/>
                  <a:pt x="1209040" y="810903"/>
                </a:cubicBezTo>
                <a:cubicBezTo>
                  <a:pt x="1197187" y="673743"/>
                  <a:pt x="1193800" y="401963"/>
                  <a:pt x="1290320" y="267343"/>
                </a:cubicBezTo>
                <a:cubicBezTo>
                  <a:pt x="1386840" y="132723"/>
                  <a:pt x="1620520" y="23503"/>
                  <a:pt x="1788160" y="3183"/>
                </a:cubicBezTo>
                <a:cubicBezTo>
                  <a:pt x="1955800" y="-17137"/>
                  <a:pt x="2176780" y="63296"/>
                  <a:pt x="2296160" y="145423"/>
                </a:cubicBezTo>
                <a:cubicBezTo>
                  <a:pt x="2415540" y="227550"/>
                  <a:pt x="2468033" y="398577"/>
                  <a:pt x="2504440" y="495943"/>
                </a:cubicBezTo>
                <a:cubicBezTo>
                  <a:pt x="2540847" y="593309"/>
                  <a:pt x="2530687" y="657656"/>
                  <a:pt x="2514600" y="729623"/>
                </a:cubicBezTo>
                <a:cubicBezTo>
                  <a:pt x="2498513" y="801590"/>
                  <a:pt x="2447713" y="881176"/>
                  <a:pt x="2407920" y="927743"/>
                </a:cubicBezTo>
                <a:cubicBezTo>
                  <a:pt x="2368127" y="974310"/>
                  <a:pt x="2318173" y="995476"/>
                  <a:pt x="2275840" y="1009023"/>
                </a:cubicBezTo>
                <a:cubicBezTo>
                  <a:pt x="2233507" y="1022570"/>
                  <a:pt x="2193713" y="1037810"/>
                  <a:pt x="2153920" y="1009023"/>
                </a:cubicBezTo>
                <a:cubicBezTo>
                  <a:pt x="2114127" y="980236"/>
                  <a:pt x="2049780" y="938750"/>
                  <a:pt x="2037080" y="836303"/>
                </a:cubicBezTo>
                <a:cubicBezTo>
                  <a:pt x="2024380" y="733856"/>
                  <a:pt x="2017607" y="516263"/>
                  <a:pt x="2077720" y="394343"/>
                </a:cubicBezTo>
                <a:cubicBezTo>
                  <a:pt x="2137833" y="272423"/>
                  <a:pt x="2307167" y="161510"/>
                  <a:pt x="2397760" y="104783"/>
                </a:cubicBezTo>
                <a:cubicBezTo>
                  <a:pt x="2488353" y="48056"/>
                  <a:pt x="2503594" y="64143"/>
                  <a:pt x="2621280" y="53983"/>
                </a:cubicBezTo>
                <a:cubicBezTo>
                  <a:pt x="2738966" y="43823"/>
                  <a:pt x="3021754" y="47210"/>
                  <a:pt x="3103880" y="43823"/>
                </a:cubicBezTo>
                <a:cubicBezTo>
                  <a:pt x="3186006" y="40436"/>
                  <a:pt x="3109807" y="31123"/>
                  <a:pt x="3114040" y="33663"/>
                </a:cubicBezTo>
                <a:cubicBezTo>
                  <a:pt x="3118273" y="36203"/>
                  <a:pt x="3123776" y="47633"/>
                  <a:pt x="3129280" y="5906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62769B-839C-BBE4-8552-288AA913B2E5}"/>
              </a:ext>
            </a:extLst>
          </p:cNvPr>
          <p:cNvCxnSpPr>
            <a:cxnSpLocks/>
          </p:cNvCxnSpPr>
          <p:nvPr/>
        </p:nvCxnSpPr>
        <p:spPr>
          <a:xfrm flipV="1">
            <a:off x="4275971" y="4458227"/>
            <a:ext cx="0" cy="71355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0327C8-EEBC-5599-6AA4-2237B52BBF62}"/>
                  </a:ext>
                </a:extLst>
              </p:cNvPr>
              <p:cNvSpPr txBox="1"/>
              <p:nvPr/>
            </p:nvSpPr>
            <p:spPr>
              <a:xfrm>
                <a:off x="4354393" y="4592445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0327C8-EEBC-5599-6AA4-2237B52B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93" y="4592445"/>
                <a:ext cx="267203" cy="377283"/>
              </a:xfrm>
              <a:prstGeom prst="rect">
                <a:avLst/>
              </a:prstGeom>
              <a:blipFill>
                <a:blip r:embed="rId9"/>
                <a:stretch>
                  <a:fillRect l="-27273" r="-25000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1650AB-5916-8951-14AF-59E4752A1BE4}"/>
              </a:ext>
            </a:extLst>
          </p:cNvPr>
          <p:cNvCxnSpPr>
            <a:cxnSpLocks/>
          </p:cNvCxnSpPr>
          <p:nvPr/>
        </p:nvCxnSpPr>
        <p:spPr>
          <a:xfrm flipH="1">
            <a:off x="3866095" y="4390850"/>
            <a:ext cx="4654082" cy="67377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AEBD8B-77E7-1F01-34E8-8C1BD3FA3CDB}"/>
              </a:ext>
            </a:extLst>
          </p:cNvPr>
          <p:cNvCxnSpPr>
            <a:cxnSpLocks/>
          </p:cNvCxnSpPr>
          <p:nvPr/>
        </p:nvCxnSpPr>
        <p:spPr>
          <a:xfrm flipH="1">
            <a:off x="4013816" y="5121151"/>
            <a:ext cx="4079637" cy="56468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677964-BE0D-8A60-90B9-52D5AF61E99B}"/>
              </a:ext>
            </a:extLst>
          </p:cNvPr>
          <p:cNvCxnSpPr>
            <a:cxnSpLocks/>
          </p:cNvCxnSpPr>
          <p:nvPr/>
        </p:nvCxnSpPr>
        <p:spPr>
          <a:xfrm flipH="1">
            <a:off x="4013816" y="3587985"/>
            <a:ext cx="4079637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00E2ED-E572-6C82-FB1F-BC50CFD98FF2}"/>
              </a:ext>
            </a:extLst>
          </p:cNvPr>
          <p:cNvCxnSpPr>
            <a:cxnSpLocks/>
          </p:cNvCxnSpPr>
          <p:nvPr/>
        </p:nvCxnSpPr>
        <p:spPr>
          <a:xfrm flipV="1">
            <a:off x="5349277" y="3542709"/>
            <a:ext cx="0" cy="9155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E42C05-7453-55DB-14FF-F31D3CFC0DD2}"/>
                  </a:ext>
                </a:extLst>
              </p:cNvPr>
              <p:cNvSpPr txBox="1"/>
              <p:nvPr/>
            </p:nvSpPr>
            <p:spPr>
              <a:xfrm>
                <a:off x="5421071" y="3599177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E42C05-7453-55DB-14FF-F31D3CFC0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71" y="3599177"/>
                <a:ext cx="267203" cy="377283"/>
              </a:xfrm>
              <a:prstGeom prst="rect">
                <a:avLst/>
              </a:prstGeom>
              <a:blipFill>
                <a:blip r:embed="rId10"/>
                <a:stretch>
                  <a:fillRect l="-27273" r="-25000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F16C35-CC13-8E56-B645-CF7BE4AA4B49}"/>
              </a:ext>
            </a:extLst>
          </p:cNvPr>
          <p:cNvCxnSpPr>
            <a:cxnSpLocks/>
          </p:cNvCxnSpPr>
          <p:nvPr/>
        </p:nvCxnSpPr>
        <p:spPr>
          <a:xfrm flipH="1">
            <a:off x="4013816" y="3254282"/>
            <a:ext cx="4079637" cy="220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4794D0-3557-3AE0-8FD8-8E17C7DBAAAA}"/>
                  </a:ext>
                </a:extLst>
              </p:cNvPr>
              <p:cNvSpPr txBox="1"/>
              <p:nvPr/>
            </p:nvSpPr>
            <p:spPr>
              <a:xfrm>
                <a:off x="6082809" y="2871943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4794D0-3557-3AE0-8FD8-8E17C7DBA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809" y="2871943"/>
                <a:ext cx="26720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85E2FB-959C-CFEF-1AB3-14D67217EFBC}"/>
              </a:ext>
            </a:extLst>
          </p:cNvPr>
          <p:cNvCxnSpPr>
            <a:cxnSpLocks/>
            <a:stCxn id="33" idx="6"/>
          </p:cNvCxnSpPr>
          <p:nvPr/>
        </p:nvCxnSpPr>
        <p:spPr>
          <a:xfrm flipH="1" flipV="1">
            <a:off x="5349277" y="4458227"/>
            <a:ext cx="107660" cy="37533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75CD26-A804-E6A7-D6C1-A659357BC65C}"/>
                  </a:ext>
                </a:extLst>
              </p:cNvPr>
              <p:cNvSpPr txBox="1"/>
              <p:nvPr/>
            </p:nvSpPr>
            <p:spPr>
              <a:xfrm>
                <a:off x="5153275" y="4508540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75CD26-A804-E6A7-D6C1-A659357B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75" y="4508540"/>
                <a:ext cx="267203" cy="377283"/>
              </a:xfrm>
              <a:prstGeom prst="rect">
                <a:avLst/>
              </a:prstGeom>
              <a:blipFill>
                <a:blip r:embed="rId12"/>
                <a:stretch>
                  <a:fillRect l="-6818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BC530E9-6EFE-5862-7D4C-FDA2E86C05BF}"/>
              </a:ext>
            </a:extLst>
          </p:cNvPr>
          <p:cNvCxnSpPr>
            <a:cxnSpLocks/>
          </p:cNvCxnSpPr>
          <p:nvPr/>
        </p:nvCxnSpPr>
        <p:spPr>
          <a:xfrm flipV="1">
            <a:off x="5970817" y="4434909"/>
            <a:ext cx="212382" cy="34617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7FD162-FFA1-A423-C0DA-BD04DFC4D886}"/>
                  </a:ext>
                </a:extLst>
              </p:cNvPr>
              <p:cNvSpPr txBox="1"/>
              <p:nvPr/>
            </p:nvSpPr>
            <p:spPr>
              <a:xfrm>
                <a:off x="6137498" y="4526847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7FD162-FFA1-A423-C0DA-BD04DFC4D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98" y="4526847"/>
                <a:ext cx="267203" cy="377283"/>
              </a:xfrm>
              <a:prstGeom prst="rect">
                <a:avLst/>
              </a:prstGeom>
              <a:blipFill>
                <a:blip r:embed="rId13"/>
                <a:stretch>
                  <a:fillRect l="-9091"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CFDB07-1766-7D38-D652-F321EA0784BF}"/>
              </a:ext>
            </a:extLst>
          </p:cNvPr>
          <p:cNvCxnSpPr>
            <a:cxnSpLocks/>
          </p:cNvCxnSpPr>
          <p:nvPr/>
        </p:nvCxnSpPr>
        <p:spPr>
          <a:xfrm flipH="1">
            <a:off x="8807874" y="3637338"/>
            <a:ext cx="1130039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645EAFF-8FC4-97B9-0A60-5FD5CE97301F}"/>
              </a:ext>
            </a:extLst>
          </p:cNvPr>
          <p:cNvCxnSpPr>
            <a:cxnSpLocks/>
          </p:cNvCxnSpPr>
          <p:nvPr/>
        </p:nvCxnSpPr>
        <p:spPr>
          <a:xfrm flipH="1" flipV="1">
            <a:off x="8807874" y="4868759"/>
            <a:ext cx="1130039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A4F39F2-93F6-349C-2A18-9576F623D91D}"/>
              </a:ext>
            </a:extLst>
          </p:cNvPr>
          <p:cNvCxnSpPr>
            <a:cxnSpLocks/>
          </p:cNvCxnSpPr>
          <p:nvPr/>
        </p:nvCxnSpPr>
        <p:spPr>
          <a:xfrm>
            <a:off x="9937913" y="3637338"/>
            <a:ext cx="0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CAE0E2-EC3D-7E6A-9FB5-33BF09FB549D}"/>
                  </a:ext>
                </a:extLst>
              </p:cNvPr>
              <p:cNvSpPr txBox="1"/>
              <p:nvPr/>
            </p:nvSpPr>
            <p:spPr>
              <a:xfrm>
                <a:off x="9474493" y="3455515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CAE0E2-EC3D-7E6A-9FB5-33BF09FB5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493" y="3455515"/>
                <a:ext cx="267203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4407F3-A0F0-B36D-2DB1-FB8381453F83}"/>
                  </a:ext>
                </a:extLst>
              </p:cNvPr>
              <p:cNvSpPr txBox="1"/>
              <p:nvPr/>
            </p:nvSpPr>
            <p:spPr>
              <a:xfrm>
                <a:off x="9608094" y="4868759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4407F3-A0F0-B36D-2DB1-FB8381453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094" y="4868759"/>
                <a:ext cx="267203" cy="4400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c 77">
            <a:extLst>
              <a:ext uri="{FF2B5EF4-FFF2-40B4-BE49-F238E27FC236}">
                <a16:creationId xmlns:a16="http://schemas.microsoft.com/office/drawing/2014/main" id="{2D7ACE6F-C264-4307-4019-6050696B5FD3}"/>
              </a:ext>
            </a:extLst>
          </p:cNvPr>
          <p:cNvSpPr/>
          <p:nvPr/>
        </p:nvSpPr>
        <p:spPr>
          <a:xfrm rot="9079339">
            <a:off x="9766364" y="3705933"/>
            <a:ext cx="235588" cy="201105"/>
          </a:xfrm>
          <a:prstGeom prst="arc">
            <a:avLst>
              <a:gd name="adj1" fmla="val 15371673"/>
              <a:gd name="adj2" fmla="val 60526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EF7FDF-6B34-F458-00FD-0C020026B0AE}"/>
                  </a:ext>
                </a:extLst>
              </p:cNvPr>
              <p:cNvSpPr txBox="1"/>
              <p:nvPr/>
            </p:nvSpPr>
            <p:spPr>
              <a:xfrm>
                <a:off x="9662271" y="3855266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EF7FDF-6B34-F458-00FD-0C020026B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271" y="3855266"/>
                <a:ext cx="236120" cy="353943"/>
              </a:xfrm>
              <a:prstGeom prst="rect">
                <a:avLst/>
              </a:prstGeom>
              <a:blipFill>
                <a:blip r:embed="rId16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314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886C3BE-8ACB-2EB5-7A55-8961B6182CA1}"/>
              </a:ext>
            </a:extLst>
          </p:cNvPr>
          <p:cNvCxnSpPr>
            <a:cxnSpLocks/>
          </p:cNvCxnSpPr>
          <p:nvPr/>
        </p:nvCxnSpPr>
        <p:spPr>
          <a:xfrm flipH="1">
            <a:off x="6975964" y="1503680"/>
            <a:ext cx="969156" cy="9842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8A806B-29F8-603A-1AE9-048C4C591A0C}"/>
              </a:ext>
            </a:extLst>
          </p:cNvPr>
          <p:cNvCxnSpPr>
            <a:cxnSpLocks/>
          </p:cNvCxnSpPr>
          <p:nvPr/>
        </p:nvCxnSpPr>
        <p:spPr>
          <a:xfrm flipH="1" flipV="1">
            <a:off x="6975964" y="2476763"/>
            <a:ext cx="1798781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C2C14E-9650-4E35-4EB4-D5EF9E6DC1B7}"/>
              </a:ext>
            </a:extLst>
          </p:cNvPr>
          <p:cNvCxnSpPr>
            <a:cxnSpLocks/>
          </p:cNvCxnSpPr>
          <p:nvPr/>
        </p:nvCxnSpPr>
        <p:spPr>
          <a:xfrm>
            <a:off x="7945120" y="1497065"/>
            <a:ext cx="829625" cy="9796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A9327-BCD8-CF02-16D9-9940B2B2918D}"/>
                  </a:ext>
                </a:extLst>
              </p:cNvPr>
              <p:cNvSpPr txBox="1"/>
              <p:nvPr/>
            </p:nvSpPr>
            <p:spPr>
              <a:xfrm>
                <a:off x="7308768" y="1281546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A9327-BCD8-CF02-16D9-9940B2B29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768" y="1281546"/>
                <a:ext cx="52603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153668-35C4-CA68-B243-192D3B3CD061}"/>
                  </a:ext>
                </a:extLst>
              </p:cNvPr>
              <p:cNvSpPr txBox="1"/>
              <p:nvPr/>
            </p:nvSpPr>
            <p:spPr>
              <a:xfrm>
                <a:off x="8197827" y="2487972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153668-35C4-CA68-B243-192D3B3C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827" y="2487972"/>
                <a:ext cx="52603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2F2D3B-C3A4-88CD-97A7-017443F50F24}"/>
                  </a:ext>
                </a:extLst>
              </p:cNvPr>
              <p:cNvSpPr txBox="1"/>
              <p:nvPr/>
            </p:nvSpPr>
            <p:spPr>
              <a:xfrm>
                <a:off x="8096915" y="1270412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2F2D3B-C3A4-88CD-97A7-017443F50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915" y="1270412"/>
                <a:ext cx="52603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6E31B0DA-C50A-00BF-B0AE-EC971D52759F}"/>
              </a:ext>
            </a:extLst>
          </p:cNvPr>
          <p:cNvSpPr/>
          <p:nvPr/>
        </p:nvSpPr>
        <p:spPr>
          <a:xfrm rot="2302045">
            <a:off x="7018352" y="2254467"/>
            <a:ext cx="260378" cy="265094"/>
          </a:xfrm>
          <a:prstGeom prst="arc">
            <a:avLst>
              <a:gd name="adj1" fmla="val 15371673"/>
              <a:gd name="adj2" fmla="val 60526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DDF6E-D163-3165-B0A8-CB3C22D4F17D}"/>
                  </a:ext>
                </a:extLst>
              </p:cNvPr>
              <p:cNvSpPr txBox="1"/>
              <p:nvPr/>
            </p:nvSpPr>
            <p:spPr>
              <a:xfrm>
                <a:off x="7308768" y="2080191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DDF6E-D163-3165-B0A8-CB3C22D4F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768" y="2080191"/>
                <a:ext cx="236120" cy="353943"/>
              </a:xfrm>
              <a:prstGeom prst="rect">
                <a:avLst/>
              </a:prstGeom>
              <a:blipFill>
                <a:blip r:embed="rId5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02D382-4448-86ED-357A-A8A7BCAC8A29}"/>
              </a:ext>
            </a:extLst>
          </p:cNvPr>
          <p:cNvCxnSpPr>
            <a:cxnSpLocks/>
          </p:cNvCxnSpPr>
          <p:nvPr/>
        </p:nvCxnSpPr>
        <p:spPr>
          <a:xfrm flipH="1">
            <a:off x="4274991" y="2456741"/>
            <a:ext cx="19812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FB4DA5A-7CF9-C6BE-5D19-B19C69AF069F}"/>
              </a:ext>
            </a:extLst>
          </p:cNvPr>
          <p:cNvSpPr/>
          <p:nvPr/>
        </p:nvSpPr>
        <p:spPr>
          <a:xfrm>
            <a:off x="4460379" y="2361380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C53124-A6A4-8717-0D90-B7E0620506BB}"/>
              </a:ext>
            </a:extLst>
          </p:cNvPr>
          <p:cNvSpPr/>
          <p:nvPr/>
        </p:nvSpPr>
        <p:spPr>
          <a:xfrm>
            <a:off x="4670360" y="2352421"/>
            <a:ext cx="207920" cy="215095"/>
          </a:xfrm>
          <a:prstGeom prst="ellipse">
            <a:avLst/>
          </a:prstGeom>
          <a:solidFill>
            <a:schemeClr val="bg1">
              <a:lumMod val="65000"/>
              <a:alpha val="70000"/>
            </a:schemeClr>
          </a:solidFill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ABCDEC-9344-0148-0FA0-6EC0C53B5CA5}"/>
              </a:ext>
            </a:extLst>
          </p:cNvPr>
          <p:cNvSpPr/>
          <p:nvPr/>
        </p:nvSpPr>
        <p:spPr>
          <a:xfrm>
            <a:off x="5737999" y="1670282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A84138-8C86-6026-5C08-909B5FC3DFB6}"/>
              </a:ext>
            </a:extLst>
          </p:cNvPr>
          <p:cNvSpPr/>
          <p:nvPr/>
        </p:nvSpPr>
        <p:spPr>
          <a:xfrm>
            <a:off x="5793329" y="2854705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FD264F-891B-6071-D722-30F5C58D0266}"/>
              </a:ext>
            </a:extLst>
          </p:cNvPr>
          <p:cNvCxnSpPr>
            <a:cxnSpLocks/>
            <a:endCxn id="23" idx="7"/>
          </p:cNvCxnSpPr>
          <p:nvPr/>
        </p:nvCxnSpPr>
        <p:spPr>
          <a:xfrm flipH="1">
            <a:off x="4847831" y="1825490"/>
            <a:ext cx="894847" cy="5584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B54985-24B1-A07B-0432-CC243E7C9C37}"/>
              </a:ext>
            </a:extLst>
          </p:cNvPr>
          <p:cNvCxnSpPr>
            <a:cxnSpLocks/>
          </p:cNvCxnSpPr>
          <p:nvPr/>
        </p:nvCxnSpPr>
        <p:spPr>
          <a:xfrm flipH="1" flipV="1">
            <a:off x="4850252" y="2515501"/>
            <a:ext cx="946224" cy="43500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D64D2883-B6E4-3499-0B41-43E2A16073A3}"/>
              </a:ext>
            </a:extLst>
          </p:cNvPr>
          <p:cNvSpPr/>
          <p:nvPr/>
        </p:nvSpPr>
        <p:spPr>
          <a:xfrm rot="2302045">
            <a:off x="4829739" y="2272878"/>
            <a:ext cx="239443" cy="243780"/>
          </a:xfrm>
          <a:prstGeom prst="arc">
            <a:avLst>
              <a:gd name="adj1" fmla="val 15371673"/>
              <a:gd name="adj2" fmla="val 89956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65DA0D-E383-2B8D-D51D-F2D06B45D961}"/>
                  </a:ext>
                </a:extLst>
              </p:cNvPr>
              <p:cNvSpPr txBox="1"/>
              <p:nvPr/>
            </p:nvSpPr>
            <p:spPr>
              <a:xfrm>
                <a:off x="5111280" y="2102798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65DA0D-E383-2B8D-D51D-F2D06B45D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280" y="2102798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46A8A60-8BFD-BC44-40A8-E5AF53A527EA}"/>
                  </a:ext>
                </a:extLst>
              </p:cNvPr>
              <p:cNvSpPr txBox="1"/>
              <p:nvPr/>
            </p:nvSpPr>
            <p:spPr>
              <a:xfrm>
                <a:off x="5841959" y="1214240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46A8A60-8BFD-BC44-40A8-E5AF53A5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59" y="1214240"/>
                <a:ext cx="267203" cy="440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D980CF-3AEB-5157-B5E5-7FEFFD4BB5FC}"/>
                  </a:ext>
                </a:extLst>
              </p:cNvPr>
              <p:cNvSpPr txBox="1"/>
              <p:nvPr/>
            </p:nvSpPr>
            <p:spPr>
              <a:xfrm>
                <a:off x="5975560" y="3039157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D980CF-3AEB-5157-B5E5-7FEFFD4BB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560" y="3039157"/>
                <a:ext cx="267203" cy="440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51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467</Words>
  <Application>Microsoft Office PowerPoint</Application>
  <PresentationFormat>Widescreen</PresentationFormat>
  <Paragraphs>386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Aliaksandr Melnichenka</cp:lastModifiedBy>
  <cp:revision>128</cp:revision>
  <dcterms:created xsi:type="dcterms:W3CDTF">2024-05-01T19:01:50Z</dcterms:created>
  <dcterms:modified xsi:type="dcterms:W3CDTF">2024-09-08T05:11:43Z</dcterms:modified>
</cp:coreProperties>
</file>