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CC6-83CA-4850-BA42-AAD038F0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6898D-C557-4680-BB55-751177C7E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3744897" y="2435652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5190005" y="3552265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5190005" y="1859280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5506923" y="3483515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5800725" y="3201405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5365218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6917793" y="3201405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6609230" y="3552264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6609230" y="1927860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821" y="2054231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8182" r="-90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23" y="2053404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17647" r="-784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28" y="4014259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5556" t="-40000" r="-71111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26" y="4030741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5495" t="-37255" r="-7033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2" y="2746716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38" y="2754443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6393" r="-98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941" y="2744262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1" y="3638377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455" r="-1590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63" y="2733913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F7607D-9487-4255-B434-E65BF205BC1C}"/>
              </a:ext>
            </a:extLst>
          </p:cNvPr>
          <p:cNvSpPr/>
          <p:nvPr/>
        </p:nvSpPr>
        <p:spPr>
          <a:xfrm rot="8636805">
            <a:off x="4583941" y="3431584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44B21A-F831-4F99-A9AA-3C5CD0C60094}"/>
              </a:ext>
            </a:extLst>
          </p:cNvPr>
          <p:cNvCxnSpPr>
            <a:cxnSpLocks/>
          </p:cNvCxnSpPr>
          <p:nvPr/>
        </p:nvCxnSpPr>
        <p:spPr>
          <a:xfrm flipV="1">
            <a:off x="4651103" y="2443236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01F016-437B-4D49-ACEA-FECCB53CA745}"/>
              </a:ext>
            </a:extLst>
          </p:cNvPr>
          <p:cNvCxnSpPr>
            <a:cxnSpLocks/>
          </p:cNvCxnSpPr>
          <p:nvPr/>
        </p:nvCxnSpPr>
        <p:spPr>
          <a:xfrm>
            <a:off x="3893666" y="3955392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5BF1A2-D0C4-44BE-852A-7E65E5DA8751}"/>
              </a:ext>
            </a:extLst>
          </p:cNvPr>
          <p:cNvCxnSpPr>
            <a:cxnSpLocks/>
          </p:cNvCxnSpPr>
          <p:nvPr/>
        </p:nvCxnSpPr>
        <p:spPr>
          <a:xfrm flipV="1">
            <a:off x="5223329" y="3037394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323DF-451F-4F76-87AB-434455E3C9CD}"/>
              </a:ext>
            </a:extLst>
          </p:cNvPr>
          <p:cNvCxnSpPr>
            <a:cxnSpLocks/>
          </p:cNvCxnSpPr>
          <p:nvPr/>
        </p:nvCxnSpPr>
        <p:spPr>
          <a:xfrm flipV="1">
            <a:off x="3904343" y="3429000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1A51B-64D4-459A-8BE6-ADC51B3F9004}"/>
              </a:ext>
            </a:extLst>
          </p:cNvPr>
          <p:cNvCxnSpPr>
            <a:cxnSpLocks/>
          </p:cNvCxnSpPr>
          <p:nvPr/>
        </p:nvCxnSpPr>
        <p:spPr>
          <a:xfrm flipH="1" flipV="1">
            <a:off x="4703535" y="3429000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/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A13E5E-9270-469E-B3F1-B118F281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80" y="3469641"/>
                <a:ext cx="414729" cy="276999"/>
              </a:xfrm>
              <a:prstGeom prst="rect">
                <a:avLst/>
              </a:prstGeom>
              <a:blipFill>
                <a:blip r:embed="rId2"/>
                <a:stretch>
                  <a:fillRect l="-13235" t="-45652" r="-2941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13F32372-C527-47C2-8109-1DF97B32F02F}"/>
              </a:ext>
            </a:extLst>
          </p:cNvPr>
          <p:cNvSpPr/>
          <p:nvPr/>
        </p:nvSpPr>
        <p:spPr>
          <a:xfrm rot="2595853">
            <a:off x="5400642" y="3698134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/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505200-432D-475B-AB02-17B6690F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24" y="3630247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939734B3-1B01-4232-9EBF-712D34A0C47C}"/>
              </a:ext>
            </a:extLst>
          </p:cNvPr>
          <p:cNvSpPr/>
          <p:nvPr/>
        </p:nvSpPr>
        <p:spPr>
          <a:xfrm rot="2595853">
            <a:off x="3936740" y="3737072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/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AE3484-B16E-4285-B04F-8E60CF3F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66" y="3667507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/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A5E42-86AF-4F41-8E64-5C930F9A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94" y="4011985"/>
                <a:ext cx="1042080" cy="276999"/>
              </a:xfrm>
              <a:prstGeom prst="rect">
                <a:avLst/>
              </a:prstGeom>
              <a:blipFill>
                <a:blip r:embed="rId5"/>
                <a:stretch>
                  <a:fillRect l="-4678" t="-45652" r="-233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BDA66-558C-4DFF-959F-3B8B8080C68C}"/>
              </a:ext>
            </a:extLst>
          </p:cNvPr>
          <p:cNvCxnSpPr>
            <a:cxnSpLocks/>
          </p:cNvCxnSpPr>
          <p:nvPr/>
        </p:nvCxnSpPr>
        <p:spPr>
          <a:xfrm>
            <a:off x="3917179" y="3944506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6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E8C579-9EC0-44FD-86EC-A1D3BB1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605968"/>
            <a:ext cx="5403048" cy="16460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161280" y="283464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5659120" y="283464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810D-0B5D-457B-8217-0B90D66B7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0" y="2224935"/>
            <a:ext cx="9457240" cy="240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3C9BDF-4F5F-4BC5-AF6E-F6877E96BB79}"/>
              </a:ext>
            </a:extLst>
          </p:cNvPr>
          <p:cNvSpPr/>
          <p:nvPr/>
        </p:nvSpPr>
        <p:spPr>
          <a:xfrm>
            <a:off x="548640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8EA5E-26BF-41E1-9433-1B022EB8F498}"/>
              </a:ext>
            </a:extLst>
          </p:cNvPr>
          <p:cNvSpPr/>
          <p:nvPr/>
        </p:nvSpPr>
        <p:spPr>
          <a:xfrm>
            <a:off x="6786880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1E90-5201-4896-9D95-6F874FC0AD4F}"/>
              </a:ext>
            </a:extLst>
          </p:cNvPr>
          <p:cNvSpPr/>
          <p:nvPr/>
        </p:nvSpPr>
        <p:spPr>
          <a:xfrm>
            <a:off x="8056876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66475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C2F67-4D5E-4E8A-AB50-FA0F74538705}"/>
              </a:ext>
            </a:extLst>
          </p:cNvPr>
          <p:cNvSpPr/>
          <p:nvPr/>
        </p:nvSpPr>
        <p:spPr>
          <a:xfrm>
            <a:off x="9326872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FED54-C978-43A8-B1BC-65B98FFC70F4}"/>
              </a:ext>
            </a:extLst>
          </p:cNvPr>
          <p:cNvSpPr/>
          <p:nvPr/>
        </p:nvSpPr>
        <p:spPr>
          <a:xfrm>
            <a:off x="2981971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F661B-EA4F-4088-8BBD-FD2F2B7C0572}"/>
              </a:ext>
            </a:extLst>
          </p:cNvPr>
          <p:cNvSpPr/>
          <p:nvPr/>
        </p:nvSpPr>
        <p:spPr>
          <a:xfrm>
            <a:off x="421640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B1548-135E-400F-9CD7-C2561E49F9A9}"/>
              </a:ext>
            </a:extLst>
          </p:cNvPr>
          <p:cNvSpPr/>
          <p:nvPr/>
        </p:nvSpPr>
        <p:spPr>
          <a:xfrm>
            <a:off x="1737374" y="2997199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EAC7128-08B6-46FE-A66E-03E97BF8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34" y="1818604"/>
            <a:ext cx="9517885" cy="2438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F8547-ADE4-4FF8-AA9F-3B9980A76877}"/>
              </a:ext>
            </a:extLst>
          </p:cNvPr>
          <p:cNvSpPr/>
          <p:nvPr/>
        </p:nvSpPr>
        <p:spPr>
          <a:xfrm>
            <a:off x="6095999" y="3627016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99CEF9-6777-4A10-8BE4-021E588EF4D5}"/>
              </a:ext>
            </a:extLst>
          </p:cNvPr>
          <p:cNvSpPr/>
          <p:nvPr/>
        </p:nvSpPr>
        <p:spPr>
          <a:xfrm>
            <a:off x="7396479" y="3627015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228D-5D1F-44B5-A514-883E45149587}"/>
              </a:ext>
            </a:extLst>
          </p:cNvPr>
          <p:cNvSpPr/>
          <p:nvPr/>
        </p:nvSpPr>
        <p:spPr>
          <a:xfrm>
            <a:off x="8615677" y="3627013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7231D-6ABC-463C-8DD2-0D7583EED91D}"/>
              </a:ext>
            </a:extLst>
          </p:cNvPr>
          <p:cNvSpPr/>
          <p:nvPr/>
        </p:nvSpPr>
        <p:spPr>
          <a:xfrm>
            <a:off x="3591570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2717D-D7EA-436D-8C2B-284784187555}"/>
              </a:ext>
            </a:extLst>
          </p:cNvPr>
          <p:cNvSpPr/>
          <p:nvPr/>
        </p:nvSpPr>
        <p:spPr>
          <a:xfrm>
            <a:off x="482600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DCB32-7DA9-49C6-AC87-78AFDEA21095}"/>
              </a:ext>
            </a:extLst>
          </p:cNvPr>
          <p:cNvSpPr/>
          <p:nvPr/>
        </p:nvSpPr>
        <p:spPr>
          <a:xfrm>
            <a:off x="2346973" y="3627014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FADC3-96D4-45E6-AE48-045C6F429293}"/>
              </a:ext>
            </a:extLst>
          </p:cNvPr>
          <p:cNvSpPr/>
          <p:nvPr/>
        </p:nvSpPr>
        <p:spPr>
          <a:xfrm>
            <a:off x="5461001" y="3393229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E72FE9-87E8-4978-802A-DC1708ED0BC2}"/>
              </a:ext>
            </a:extLst>
          </p:cNvPr>
          <p:cNvSpPr/>
          <p:nvPr/>
        </p:nvSpPr>
        <p:spPr>
          <a:xfrm>
            <a:off x="6761481" y="3393228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5EE373-8C4A-4773-8753-6A732A6AFC8C}"/>
              </a:ext>
            </a:extLst>
          </p:cNvPr>
          <p:cNvSpPr/>
          <p:nvPr/>
        </p:nvSpPr>
        <p:spPr>
          <a:xfrm>
            <a:off x="7980679" y="3393226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30E84C-C643-4369-A9EF-6726A7D4A4DD}"/>
              </a:ext>
            </a:extLst>
          </p:cNvPr>
          <p:cNvSpPr/>
          <p:nvPr/>
        </p:nvSpPr>
        <p:spPr>
          <a:xfrm>
            <a:off x="2956572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D0D37-6782-4039-9740-57F7BFEED950}"/>
              </a:ext>
            </a:extLst>
          </p:cNvPr>
          <p:cNvSpPr/>
          <p:nvPr/>
        </p:nvSpPr>
        <p:spPr>
          <a:xfrm>
            <a:off x="419100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D743E-8326-41B7-8260-ECF64902A8B2}"/>
              </a:ext>
            </a:extLst>
          </p:cNvPr>
          <p:cNvSpPr/>
          <p:nvPr/>
        </p:nvSpPr>
        <p:spPr>
          <a:xfrm>
            <a:off x="1711975" y="339322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1A7BAB-DCED-4C94-9511-3BBFEF98E81B}"/>
              </a:ext>
            </a:extLst>
          </p:cNvPr>
          <p:cNvSpPr/>
          <p:nvPr/>
        </p:nvSpPr>
        <p:spPr>
          <a:xfrm>
            <a:off x="9281159" y="3352477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357C55-B53A-448F-8F9B-93D7F6ED6511}"/>
              </a:ext>
            </a:extLst>
          </p:cNvPr>
          <p:cNvSpPr/>
          <p:nvPr/>
        </p:nvSpPr>
        <p:spPr>
          <a:xfrm>
            <a:off x="5486400" y="2722662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6D8BE4-7D82-4A4A-AFE5-B24A0AC56E1B}"/>
              </a:ext>
            </a:extLst>
          </p:cNvPr>
          <p:cNvSpPr/>
          <p:nvPr/>
        </p:nvSpPr>
        <p:spPr>
          <a:xfrm>
            <a:off x="6786880" y="2722661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9B2F6B-9DD7-4665-B15E-72DEAD2092F2}"/>
              </a:ext>
            </a:extLst>
          </p:cNvPr>
          <p:cNvSpPr/>
          <p:nvPr/>
        </p:nvSpPr>
        <p:spPr>
          <a:xfrm>
            <a:off x="8006078" y="272266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F162CF-9513-4296-9AD6-80A60DBD0689}"/>
              </a:ext>
            </a:extLst>
          </p:cNvPr>
          <p:cNvSpPr/>
          <p:nvPr/>
        </p:nvSpPr>
        <p:spPr>
          <a:xfrm>
            <a:off x="2981971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C5D2F-0334-45E3-9FAD-D9B077C51573}"/>
              </a:ext>
            </a:extLst>
          </p:cNvPr>
          <p:cNvSpPr/>
          <p:nvPr/>
        </p:nvSpPr>
        <p:spPr>
          <a:xfrm>
            <a:off x="421640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947416-5115-4760-995C-E222917593F5}"/>
              </a:ext>
            </a:extLst>
          </p:cNvPr>
          <p:cNvSpPr/>
          <p:nvPr/>
        </p:nvSpPr>
        <p:spPr>
          <a:xfrm>
            <a:off x="1737374" y="2722661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3E1BE-06CE-4AC4-B07C-60C173B121DA}"/>
              </a:ext>
            </a:extLst>
          </p:cNvPr>
          <p:cNvSpPr/>
          <p:nvPr/>
        </p:nvSpPr>
        <p:spPr>
          <a:xfrm>
            <a:off x="9276074" y="2681910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5</cp:revision>
  <dcterms:created xsi:type="dcterms:W3CDTF">2024-05-01T19:01:50Z</dcterms:created>
  <dcterms:modified xsi:type="dcterms:W3CDTF">2024-06-14T13:25:42Z</dcterms:modified>
</cp:coreProperties>
</file>