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 varScale="1">
        <p:scale>
          <a:sx n="53" d="100"/>
          <a:sy n="53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348</Words>
  <Application>Microsoft Office PowerPoint</Application>
  <PresentationFormat>Widescreen</PresentationFormat>
  <Paragraphs>284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110</cp:revision>
  <dcterms:created xsi:type="dcterms:W3CDTF">2024-05-01T19:01:50Z</dcterms:created>
  <dcterms:modified xsi:type="dcterms:W3CDTF">2024-06-30T10:31:48Z</dcterms:modified>
</cp:coreProperties>
</file>