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70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93447" autoAdjust="0"/>
  </p:normalViewPr>
  <p:slideViewPr>
    <p:cSldViewPr snapToGrid="0">
      <p:cViewPr>
        <p:scale>
          <a:sx n="66" d="100"/>
          <a:sy n="66" d="100"/>
        </p:scale>
        <p:origin x="-528" y="-76"/>
      </p:cViewPr>
      <p:guideLst/>
    </p:cSldViewPr>
  </p:slideViewPr>
  <p:outlineViewPr>
    <p:cViewPr>
      <p:scale>
        <a:sx n="33" d="100"/>
        <a:sy n="33" d="100"/>
      </p:scale>
      <p:origin x="0" y="-164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CFAE-D06E-C636-3EC2-22E249BAE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B1438-7173-3A77-0DBF-2E24AFF54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B6912-E2D7-F505-9B3E-B123FC79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DCE1-C865-A408-656F-96D92B22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5692-61C0-D133-918A-FF1AE751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F726-3AF2-39A0-2127-F0E49AA7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DC623-9444-57A2-3FB1-7F7EFE20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A1DF4-4A34-A745-1BF5-D6CF809F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A8F5-2C73-3967-298E-DB98105A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87873-48C4-9344-DBA1-9B4F0770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EFD0E-D829-1755-BA04-36E4FA347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6A594-425E-812B-F916-272A4BB60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D4D0-C29E-9421-0986-B41FEB87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F9D0-53AA-15FB-C515-95118EF5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8C87-AF81-7A68-D06D-AD7519D2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8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C763-A22D-FB87-1582-C2B471D7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1A1F-7113-589B-DBBE-7B5F0071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0A6E-6D29-679C-7E1C-5C219FBA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F646-E944-2827-77F7-0D355FCB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C985E-2E10-C368-FC52-CB033224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5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3F11-A0EB-CB69-6E6D-3712101D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97B42-2CDF-31CD-BBA1-D09E7CFD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325F-6324-13DE-3174-C07E4BA6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93A6-99F7-ECDC-C09B-F6170954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561E-2222-2E87-21F1-DF45B193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6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B81C-EFB2-287A-2587-885627CD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B70D-61F9-2871-F699-C91EC7451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CFDF3-10BD-89CE-6EE4-1C165C10C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6A8C0-B9F1-71DB-C604-CD366963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79A63-2196-B511-92FD-EBBE775E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E83D-7875-47CB-7B30-C29A58E3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8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EE28-36FD-2736-FB93-F0A1D88A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3EB63-B828-3841-802C-FB7662592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6CFF7-62C8-1ED2-92CA-155820EC2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44FAC-2CAE-152A-E9BE-25B45DC14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779E6-60CE-6A52-6C5A-E25343098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DB986-077C-B791-99AD-6C40F7BE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D18A8-6DA8-08C3-3346-DD33A24B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FA0BA-B9A5-C415-6E64-A3BBF0CC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2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410-A5F2-6DE1-8CB1-9CAB533C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A5C49-C4B6-1FE0-15A7-B8573F7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26249-5611-C0FA-D9BA-38749E04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C3B28-0AA8-7CA4-587E-A1C2126A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E65AC-60D9-7D59-A00C-C4E77839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3DD01-F495-E856-A48E-00559FC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25074-3BC6-B095-0E50-289855DF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0E5C-D829-3246-0B6B-2F4A7314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CD07-F700-B78A-0130-7C57E165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BA23-BCA1-7C0A-CB61-D468E0C86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B7165-5941-FF23-F092-E04AB85D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BA963-ACAF-E887-7ACB-019F9695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F0F81-7DD8-C081-7F9A-B983B8D5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4A5C-9626-7374-3A84-970306B3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08356-F116-3A95-6E4A-09C99EED9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04A59-9C52-212D-F28C-B0535BFC2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BF73-6873-FBEC-613D-BA2B7349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1997C-17F0-CA34-8AA3-34B10A4D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67714-EF79-EE23-995D-8DE81C7E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3F24C-ED5C-FD93-DADA-2952D76D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61714-0D6D-5B5A-E32E-8926CA3CC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FC3C-A885-572F-6DC1-76664279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E7089-442F-4E99-86D8-0A1D11EB158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8682-5B92-2E64-2FA8-9F984BD47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2038-DB55-5634-2F00-15DB56680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8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3C39FB-A866-3DF8-CC11-319A8CAFCF0C}"/>
              </a:ext>
            </a:extLst>
          </p:cNvPr>
          <p:cNvSpPr/>
          <p:nvPr/>
        </p:nvSpPr>
        <p:spPr>
          <a:xfrm>
            <a:off x="4909458" y="849085"/>
            <a:ext cx="1698171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Физическое тело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F7C163A0-96C1-34B8-5E41-22CF58176500}"/>
              </a:ext>
            </a:extLst>
          </p:cNvPr>
          <p:cNvSpPr/>
          <p:nvPr/>
        </p:nvSpPr>
        <p:spPr>
          <a:xfrm>
            <a:off x="2775858" y="2231571"/>
            <a:ext cx="2133595" cy="77288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Материальная точка(МТ)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A623DC39-9B37-56AB-1C4C-AC518B4076F9}"/>
              </a:ext>
            </a:extLst>
          </p:cNvPr>
          <p:cNvSpPr/>
          <p:nvPr/>
        </p:nvSpPr>
        <p:spPr>
          <a:xfrm>
            <a:off x="5203371" y="3194957"/>
            <a:ext cx="1284514" cy="46808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SLINKI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959FA8C-E840-76E9-FB4A-94EDCA43A653}"/>
              </a:ext>
            </a:extLst>
          </p:cNvPr>
          <p:cNvSpPr/>
          <p:nvPr/>
        </p:nvSpPr>
        <p:spPr>
          <a:xfrm>
            <a:off x="6847115" y="2166255"/>
            <a:ext cx="2035628" cy="6858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Абсолютно-твёрдое тело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AAADEA-E962-86B5-DF07-C1F072092735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81605C-853C-BD69-47AF-CA5773AFD9A6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37F1FB-A8AE-4ECC-6EFE-3ACEC4A739AD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723896" cy="566057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metal spring with a black background&#10;&#10;Description automatically generated">
            <a:extLst>
              <a:ext uri="{FF2B5EF4-FFF2-40B4-BE49-F238E27FC236}">
                <a16:creationId xmlns:a16="http://schemas.microsoft.com/office/drawing/2014/main" id="{E6C518FC-7998-FAF8-04D7-2C53E5F31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01" y="3485094"/>
            <a:ext cx="1192287" cy="11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9613463-CC03-1EB3-6B41-EC2E02C6ED09}"/>
              </a:ext>
            </a:extLst>
          </p:cNvPr>
          <p:cNvSpPr/>
          <p:nvPr/>
        </p:nvSpPr>
        <p:spPr>
          <a:xfrm>
            <a:off x="4073765" y="3090377"/>
            <a:ext cx="1851237" cy="18512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AF9F41-DD18-61B3-6EEA-415157EA1779}"/>
              </a:ext>
            </a:extLst>
          </p:cNvPr>
          <p:cNvCxnSpPr>
            <a:cxnSpLocks/>
          </p:cNvCxnSpPr>
          <p:nvPr/>
        </p:nvCxnSpPr>
        <p:spPr>
          <a:xfrm flipH="1" flipV="1">
            <a:off x="5048617" y="4365559"/>
            <a:ext cx="10832" cy="5760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578DD7-DAA5-3842-0362-587DCBBC2701}"/>
                  </a:ext>
                </a:extLst>
              </p:cNvPr>
              <p:cNvSpPr txBox="1"/>
              <p:nvPr/>
            </p:nvSpPr>
            <p:spPr>
              <a:xfrm>
                <a:off x="5111362" y="4376587"/>
                <a:ext cx="296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578DD7-DAA5-3842-0362-587DCBBC2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62" y="4376587"/>
                <a:ext cx="296171" cy="276999"/>
              </a:xfrm>
              <a:prstGeom prst="rect">
                <a:avLst/>
              </a:prstGeom>
              <a:blipFill>
                <a:blip r:embed="rId2"/>
                <a:stretch>
                  <a:fillRect l="-20408" t="-48889" r="-612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B1D22F3B-B148-30A4-C729-467408F4E72C}"/>
              </a:ext>
            </a:extLst>
          </p:cNvPr>
          <p:cNvSpPr/>
          <p:nvPr/>
        </p:nvSpPr>
        <p:spPr>
          <a:xfrm rot="12600360">
            <a:off x="4621066" y="3696612"/>
            <a:ext cx="569601" cy="550508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BE423A-B2D7-5A2D-0784-F868686AF908}"/>
              </a:ext>
            </a:extLst>
          </p:cNvPr>
          <p:cNvSpPr/>
          <p:nvPr/>
        </p:nvSpPr>
        <p:spPr>
          <a:xfrm>
            <a:off x="5021643" y="3990603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799DB0-4C6A-8D7C-C1F7-CBE85D57F707}"/>
              </a:ext>
            </a:extLst>
          </p:cNvPr>
          <p:cNvCxnSpPr>
            <a:cxnSpLocks/>
          </p:cNvCxnSpPr>
          <p:nvPr/>
        </p:nvCxnSpPr>
        <p:spPr>
          <a:xfrm flipV="1">
            <a:off x="5048617" y="4897967"/>
            <a:ext cx="789150" cy="390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C338680-D819-9A78-15DB-CB5B7D34AF59}"/>
              </a:ext>
            </a:extLst>
          </p:cNvPr>
          <p:cNvSpPr/>
          <p:nvPr/>
        </p:nvSpPr>
        <p:spPr>
          <a:xfrm>
            <a:off x="5059449" y="4813299"/>
            <a:ext cx="133332" cy="12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4ABAF-9F45-20B9-9F95-12D35DF9F944}"/>
                  </a:ext>
                </a:extLst>
              </p:cNvPr>
              <p:cNvSpPr txBox="1"/>
              <p:nvPr/>
            </p:nvSpPr>
            <p:spPr>
              <a:xfrm>
                <a:off x="5609996" y="4937022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4ABAF-9F45-20B9-9F95-12D35DF9F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996" y="4937022"/>
                <a:ext cx="272832" cy="276999"/>
              </a:xfrm>
              <a:prstGeom prst="rect">
                <a:avLst/>
              </a:prstGeom>
              <a:blipFill>
                <a:blip r:embed="rId3"/>
                <a:stretch>
                  <a:fillRect l="-22222" t="-48889" r="-6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F2C81F-325C-E634-521E-DB2354879861}"/>
                  </a:ext>
                </a:extLst>
              </p:cNvPr>
              <p:cNvSpPr txBox="1"/>
              <p:nvPr/>
            </p:nvSpPr>
            <p:spPr>
              <a:xfrm>
                <a:off x="4273162" y="3940530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F2C81F-325C-E634-521E-DB2354879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162" y="3940530"/>
                <a:ext cx="218265" cy="276999"/>
              </a:xfrm>
              <a:prstGeom prst="rect">
                <a:avLst/>
              </a:prstGeom>
              <a:blipFill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85FFB4-BA90-9E01-0DC7-5B3E7C3004F7}"/>
              </a:ext>
            </a:extLst>
          </p:cNvPr>
          <p:cNvCxnSpPr>
            <a:cxnSpLocks/>
          </p:cNvCxnSpPr>
          <p:nvPr/>
        </p:nvCxnSpPr>
        <p:spPr>
          <a:xfrm flipH="1" flipV="1">
            <a:off x="7810773" y="3591077"/>
            <a:ext cx="17276" cy="91873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AB50E3-E8D6-2E99-F633-562E82FF9609}"/>
                  </a:ext>
                </a:extLst>
              </p:cNvPr>
              <p:cNvSpPr txBox="1"/>
              <p:nvPr/>
            </p:nvSpPr>
            <p:spPr>
              <a:xfrm>
                <a:off x="7450459" y="3462729"/>
                <a:ext cx="296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AB50E3-E8D6-2E99-F633-562E82FF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459" y="3462729"/>
                <a:ext cx="296171" cy="276999"/>
              </a:xfrm>
              <a:prstGeom prst="rect">
                <a:avLst/>
              </a:prstGeom>
              <a:blipFill>
                <a:blip r:embed="rId5"/>
                <a:stretch>
                  <a:fillRect l="-20408" t="-46667" r="-612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A6C90-6D41-AEDE-9DFC-5CBA0F6819BC}"/>
              </a:ext>
            </a:extLst>
          </p:cNvPr>
          <p:cNvCxnSpPr>
            <a:cxnSpLocks/>
          </p:cNvCxnSpPr>
          <p:nvPr/>
        </p:nvCxnSpPr>
        <p:spPr>
          <a:xfrm flipV="1">
            <a:off x="7817217" y="4453638"/>
            <a:ext cx="1042303" cy="5158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04494F-3B4D-36CA-488F-F39D15C63757}"/>
                  </a:ext>
                </a:extLst>
              </p:cNvPr>
              <p:cNvSpPr txBox="1"/>
              <p:nvPr/>
            </p:nvSpPr>
            <p:spPr>
              <a:xfrm>
                <a:off x="8586688" y="4479430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04494F-3B4D-36CA-488F-F39D15C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688" y="4479430"/>
                <a:ext cx="272832" cy="276999"/>
              </a:xfrm>
              <a:prstGeom prst="rect">
                <a:avLst/>
              </a:prstGeom>
              <a:blipFill>
                <a:blip r:embed="rId6"/>
                <a:stretch>
                  <a:fillRect l="-25000" t="-48889" r="-7045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E821FF-5266-0E8A-2D14-38D1E69E737A}"/>
              </a:ext>
            </a:extLst>
          </p:cNvPr>
          <p:cNvCxnSpPr>
            <a:cxnSpLocks/>
          </p:cNvCxnSpPr>
          <p:nvPr/>
        </p:nvCxnSpPr>
        <p:spPr>
          <a:xfrm flipV="1">
            <a:off x="7828049" y="3646405"/>
            <a:ext cx="912331" cy="8552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BEEDF00-9AA8-D4B7-DB74-3F83237262DE}"/>
              </a:ext>
            </a:extLst>
          </p:cNvPr>
          <p:cNvSpPr/>
          <p:nvPr/>
        </p:nvSpPr>
        <p:spPr>
          <a:xfrm rot="20300109">
            <a:off x="7748654" y="4212775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92D81D-88A7-8464-1847-FC182D5A6BBF}"/>
                  </a:ext>
                </a:extLst>
              </p:cNvPr>
              <p:cNvSpPr txBox="1"/>
              <p:nvPr/>
            </p:nvSpPr>
            <p:spPr>
              <a:xfrm>
                <a:off x="7852979" y="3871976"/>
                <a:ext cx="2561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92D81D-88A7-8464-1847-FC182D5A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979" y="3871976"/>
                <a:ext cx="256160" cy="369332"/>
              </a:xfrm>
              <a:prstGeom prst="rect">
                <a:avLst/>
              </a:prstGeom>
              <a:blipFill>
                <a:blip r:embed="rId7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F3E7A1-0C05-06BF-2704-768A01153E04}"/>
                  </a:ext>
                </a:extLst>
              </p:cNvPr>
              <p:cNvSpPr txBox="1"/>
              <p:nvPr/>
            </p:nvSpPr>
            <p:spPr>
              <a:xfrm>
                <a:off x="8406319" y="3537244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F3E7A1-0C05-06BF-2704-768A0115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319" y="3537244"/>
                <a:ext cx="180369" cy="276999"/>
              </a:xfrm>
              <a:prstGeom prst="rect">
                <a:avLst/>
              </a:prstGeom>
              <a:blipFill>
                <a:blip r:embed="rId8"/>
                <a:stretch>
                  <a:fillRect l="-36667" t="-45652" r="-9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51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0A5F8-0D08-B364-A9A7-5FD90B796F88}"/>
              </a:ext>
            </a:extLst>
          </p:cNvPr>
          <p:cNvSpPr/>
          <p:nvPr/>
        </p:nvSpPr>
        <p:spPr>
          <a:xfrm>
            <a:off x="4605867" y="3505200"/>
            <a:ext cx="988980" cy="98898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202155-29D7-E428-5EB5-573EA605DDBF}"/>
              </a:ext>
            </a:extLst>
          </p:cNvPr>
          <p:cNvSpPr/>
          <p:nvPr/>
        </p:nvSpPr>
        <p:spPr>
          <a:xfrm>
            <a:off x="5393266" y="4038600"/>
            <a:ext cx="1285268" cy="128526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ABA05B-AA4D-6DDC-C467-3B03FB6E2AC7}"/>
              </a:ext>
            </a:extLst>
          </p:cNvPr>
          <p:cNvSpPr/>
          <p:nvPr/>
        </p:nvSpPr>
        <p:spPr>
          <a:xfrm>
            <a:off x="6712402" y="3755871"/>
            <a:ext cx="1661131" cy="166113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5D8ABF-6B78-EF45-682F-F7E268CA7244}"/>
              </a:ext>
            </a:extLst>
          </p:cNvPr>
          <p:cNvSpPr/>
          <p:nvPr/>
        </p:nvSpPr>
        <p:spPr>
          <a:xfrm>
            <a:off x="8062004" y="3119181"/>
            <a:ext cx="1132795" cy="113279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6920F0-D8B4-BBFE-2C38-DC2580008FA4}"/>
              </a:ext>
            </a:extLst>
          </p:cNvPr>
          <p:cNvSpPr/>
          <p:nvPr/>
        </p:nvSpPr>
        <p:spPr>
          <a:xfrm>
            <a:off x="3903133" y="3268134"/>
            <a:ext cx="6326717" cy="2055886"/>
          </a:xfrm>
          <a:custGeom>
            <a:avLst/>
            <a:gdLst>
              <a:gd name="connsiteX0" fmla="*/ 0 w 6282267"/>
              <a:gd name="connsiteY0" fmla="*/ 0 h 2054827"/>
              <a:gd name="connsiteX1" fmla="*/ 685800 w 6282267"/>
              <a:gd name="connsiteY1" fmla="*/ 143934 h 2054827"/>
              <a:gd name="connsiteX2" fmla="*/ 973667 w 6282267"/>
              <a:gd name="connsiteY2" fmla="*/ 194734 h 2054827"/>
              <a:gd name="connsiteX3" fmla="*/ 1380067 w 6282267"/>
              <a:gd name="connsiteY3" fmla="*/ 270934 h 2054827"/>
              <a:gd name="connsiteX4" fmla="*/ 1617134 w 6282267"/>
              <a:gd name="connsiteY4" fmla="*/ 440267 h 2054827"/>
              <a:gd name="connsiteX5" fmla="*/ 1684867 w 6282267"/>
              <a:gd name="connsiteY5" fmla="*/ 668867 h 2054827"/>
              <a:gd name="connsiteX6" fmla="*/ 1684867 w 6282267"/>
              <a:gd name="connsiteY6" fmla="*/ 872067 h 2054827"/>
              <a:gd name="connsiteX7" fmla="*/ 1566334 w 6282267"/>
              <a:gd name="connsiteY7" fmla="*/ 1066800 h 2054827"/>
              <a:gd name="connsiteX8" fmla="*/ 1473200 w 6282267"/>
              <a:gd name="connsiteY8" fmla="*/ 1371600 h 2054827"/>
              <a:gd name="connsiteX9" fmla="*/ 1549400 w 6282267"/>
              <a:gd name="connsiteY9" fmla="*/ 1752600 h 2054827"/>
              <a:gd name="connsiteX10" fmla="*/ 1803400 w 6282267"/>
              <a:gd name="connsiteY10" fmla="*/ 1955800 h 2054827"/>
              <a:gd name="connsiteX11" fmla="*/ 2286000 w 6282267"/>
              <a:gd name="connsiteY11" fmla="*/ 2048934 h 2054827"/>
              <a:gd name="connsiteX12" fmla="*/ 2700867 w 6282267"/>
              <a:gd name="connsiteY12" fmla="*/ 1794934 h 2054827"/>
              <a:gd name="connsiteX13" fmla="*/ 2760134 w 6282267"/>
              <a:gd name="connsiteY13" fmla="*/ 1320800 h 2054827"/>
              <a:gd name="connsiteX14" fmla="*/ 2980267 w 6282267"/>
              <a:gd name="connsiteY14" fmla="*/ 770467 h 2054827"/>
              <a:gd name="connsiteX15" fmla="*/ 3479800 w 6282267"/>
              <a:gd name="connsiteY15" fmla="*/ 482600 h 2054827"/>
              <a:gd name="connsiteX16" fmla="*/ 3970867 w 6282267"/>
              <a:gd name="connsiteY16" fmla="*/ 550334 h 2054827"/>
              <a:gd name="connsiteX17" fmla="*/ 4385734 w 6282267"/>
              <a:gd name="connsiteY17" fmla="*/ 872067 h 2054827"/>
              <a:gd name="connsiteX18" fmla="*/ 4800600 w 6282267"/>
              <a:gd name="connsiteY18" fmla="*/ 965200 h 2054827"/>
              <a:gd name="connsiteX19" fmla="*/ 5164667 w 6282267"/>
              <a:gd name="connsiteY19" fmla="*/ 787400 h 2054827"/>
              <a:gd name="connsiteX20" fmla="*/ 5266267 w 6282267"/>
              <a:gd name="connsiteY20" fmla="*/ 584200 h 2054827"/>
              <a:gd name="connsiteX21" fmla="*/ 5342467 w 6282267"/>
              <a:gd name="connsiteY21" fmla="*/ 457200 h 2054827"/>
              <a:gd name="connsiteX22" fmla="*/ 5985934 w 6282267"/>
              <a:gd name="connsiteY22" fmla="*/ 118534 h 2054827"/>
              <a:gd name="connsiteX23" fmla="*/ 6282267 w 6282267"/>
              <a:gd name="connsiteY23" fmla="*/ 220134 h 2054827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760134 w 6282267"/>
              <a:gd name="connsiteY13" fmla="*/ 1320800 h 2055886"/>
              <a:gd name="connsiteX14" fmla="*/ 2980267 w 6282267"/>
              <a:gd name="connsiteY14" fmla="*/ 770467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80267 w 6282267"/>
              <a:gd name="connsiteY14" fmla="*/ 770467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25234 w 6282267"/>
              <a:gd name="connsiteY14" fmla="*/ 863601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2840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410201 w 6282267"/>
              <a:gd name="connsiteY21" fmla="*/ 42545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410201 w 6282267"/>
              <a:gd name="connsiteY21" fmla="*/ 42545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26717" h="2055886">
                <a:moveTo>
                  <a:pt x="0" y="0"/>
                </a:moveTo>
                <a:lnTo>
                  <a:pt x="685800" y="143934"/>
                </a:lnTo>
                <a:cubicBezTo>
                  <a:pt x="848078" y="176390"/>
                  <a:pt x="973667" y="194734"/>
                  <a:pt x="973667" y="194734"/>
                </a:cubicBezTo>
                <a:cubicBezTo>
                  <a:pt x="1089378" y="215901"/>
                  <a:pt x="1272823" y="230012"/>
                  <a:pt x="1380067" y="270934"/>
                </a:cubicBezTo>
                <a:cubicBezTo>
                  <a:pt x="1487311" y="311856"/>
                  <a:pt x="1566334" y="373945"/>
                  <a:pt x="1617134" y="440267"/>
                </a:cubicBezTo>
                <a:cubicBezTo>
                  <a:pt x="1667934" y="506589"/>
                  <a:pt x="1673578" y="596900"/>
                  <a:pt x="1684867" y="668867"/>
                </a:cubicBezTo>
                <a:cubicBezTo>
                  <a:pt x="1696156" y="740834"/>
                  <a:pt x="1704623" y="805745"/>
                  <a:pt x="1684867" y="872067"/>
                </a:cubicBezTo>
                <a:cubicBezTo>
                  <a:pt x="1665111" y="938389"/>
                  <a:pt x="1601612" y="983545"/>
                  <a:pt x="1566334" y="1066800"/>
                </a:cubicBezTo>
                <a:cubicBezTo>
                  <a:pt x="1531056" y="1150055"/>
                  <a:pt x="1476022" y="1257300"/>
                  <a:pt x="1473200" y="1371600"/>
                </a:cubicBezTo>
                <a:cubicBezTo>
                  <a:pt x="1470378" y="1485900"/>
                  <a:pt x="1494367" y="1655233"/>
                  <a:pt x="1549400" y="1752600"/>
                </a:cubicBezTo>
                <a:cubicBezTo>
                  <a:pt x="1604433" y="1849967"/>
                  <a:pt x="1680633" y="1906411"/>
                  <a:pt x="1803400" y="1955800"/>
                </a:cubicBezTo>
                <a:cubicBezTo>
                  <a:pt x="1926167" y="2005189"/>
                  <a:pt x="2142067" y="2078920"/>
                  <a:pt x="2286000" y="2048934"/>
                </a:cubicBezTo>
                <a:cubicBezTo>
                  <a:pt x="2429933" y="2018948"/>
                  <a:pt x="2580923" y="1898651"/>
                  <a:pt x="2667001" y="1775884"/>
                </a:cubicBezTo>
                <a:cubicBezTo>
                  <a:pt x="2753079" y="1653117"/>
                  <a:pt x="2755724" y="1469143"/>
                  <a:pt x="2802467" y="1312333"/>
                </a:cubicBezTo>
                <a:cubicBezTo>
                  <a:pt x="2849210" y="1155523"/>
                  <a:pt x="2834570" y="973315"/>
                  <a:pt x="2947459" y="835026"/>
                </a:cubicBezTo>
                <a:cubicBezTo>
                  <a:pt x="3060348" y="696737"/>
                  <a:pt x="3309232" y="530049"/>
                  <a:pt x="3479800" y="482600"/>
                </a:cubicBezTo>
                <a:cubicBezTo>
                  <a:pt x="3650368" y="435151"/>
                  <a:pt x="3819878" y="485423"/>
                  <a:pt x="3970867" y="550334"/>
                </a:cubicBezTo>
                <a:cubicBezTo>
                  <a:pt x="4121856" y="615245"/>
                  <a:pt x="4247445" y="802923"/>
                  <a:pt x="4385734" y="872067"/>
                </a:cubicBezTo>
                <a:cubicBezTo>
                  <a:pt x="4524023" y="941211"/>
                  <a:pt x="4670778" y="979311"/>
                  <a:pt x="4800600" y="965200"/>
                </a:cubicBezTo>
                <a:cubicBezTo>
                  <a:pt x="4930422" y="951089"/>
                  <a:pt x="5087056" y="850900"/>
                  <a:pt x="5164667" y="787400"/>
                </a:cubicBezTo>
                <a:cubicBezTo>
                  <a:pt x="5242278" y="723900"/>
                  <a:pt x="5225345" y="644525"/>
                  <a:pt x="5266267" y="584200"/>
                </a:cubicBezTo>
                <a:cubicBezTo>
                  <a:pt x="5307189" y="523875"/>
                  <a:pt x="5298723" y="522111"/>
                  <a:pt x="5410201" y="425450"/>
                </a:cubicBezTo>
                <a:cubicBezTo>
                  <a:pt x="5521679" y="328789"/>
                  <a:pt x="5829301" y="158045"/>
                  <a:pt x="5985934" y="118534"/>
                </a:cubicBezTo>
                <a:cubicBezTo>
                  <a:pt x="6142567" y="79023"/>
                  <a:pt x="6177139" y="81140"/>
                  <a:pt x="6326717" y="188384"/>
                </a:cubicBezTo>
              </a:path>
            </a:pathLst>
          </a:cu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866867-CC74-1377-9204-A303A2B42369}"/>
              </a:ext>
            </a:extLst>
          </p:cNvPr>
          <p:cNvSpPr/>
          <p:nvPr/>
        </p:nvSpPr>
        <p:spPr>
          <a:xfrm>
            <a:off x="5021643" y="3990603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261704-1868-60CC-3049-F1FA8AF828EB}"/>
              </a:ext>
            </a:extLst>
          </p:cNvPr>
          <p:cNvSpPr/>
          <p:nvPr/>
        </p:nvSpPr>
        <p:spPr>
          <a:xfrm>
            <a:off x="6069026" y="4655842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498DA3-D4D7-2BC1-4152-AFBBE40B3EB7}"/>
              </a:ext>
            </a:extLst>
          </p:cNvPr>
          <p:cNvSpPr/>
          <p:nvPr/>
        </p:nvSpPr>
        <p:spPr>
          <a:xfrm>
            <a:off x="7515993" y="446878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970CFA-505F-1655-FBF6-8450221526FA}"/>
              </a:ext>
            </a:extLst>
          </p:cNvPr>
          <p:cNvSpPr/>
          <p:nvPr/>
        </p:nvSpPr>
        <p:spPr>
          <a:xfrm>
            <a:off x="8601427" y="3660186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63F0EC-DD22-FB39-92F5-B685E7DBE6EF}"/>
              </a:ext>
            </a:extLst>
          </p:cNvPr>
          <p:cNvCxnSpPr>
            <a:cxnSpLocks/>
          </p:cNvCxnSpPr>
          <p:nvPr/>
        </p:nvCxnSpPr>
        <p:spPr>
          <a:xfrm>
            <a:off x="5045401" y="4015995"/>
            <a:ext cx="539383" cy="10427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9AAE5-9195-E844-271F-938B64D88B95}"/>
              </a:ext>
            </a:extLst>
          </p:cNvPr>
          <p:cNvCxnSpPr>
            <a:cxnSpLocks/>
          </p:cNvCxnSpPr>
          <p:nvPr/>
        </p:nvCxnSpPr>
        <p:spPr>
          <a:xfrm flipV="1">
            <a:off x="6095999" y="4337007"/>
            <a:ext cx="465668" cy="34503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4090ED-D7B3-EC4C-995A-F7A87BE15BC0}"/>
              </a:ext>
            </a:extLst>
          </p:cNvPr>
          <p:cNvCxnSpPr>
            <a:cxnSpLocks/>
          </p:cNvCxnSpPr>
          <p:nvPr/>
        </p:nvCxnSpPr>
        <p:spPr>
          <a:xfrm>
            <a:off x="7542967" y="4494180"/>
            <a:ext cx="759658" cy="40461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CEE142-22D7-EF91-A06B-D7CC1ABE232C}"/>
              </a:ext>
            </a:extLst>
          </p:cNvPr>
          <p:cNvCxnSpPr>
            <a:cxnSpLocks/>
            <a:endCxn id="7" idx="7"/>
          </p:cNvCxnSpPr>
          <p:nvPr/>
        </p:nvCxnSpPr>
        <p:spPr>
          <a:xfrm flipV="1">
            <a:off x="8628401" y="3285075"/>
            <a:ext cx="400504" cy="40700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77D81F-25A8-89B4-F434-36DE26237FCF}"/>
                  </a:ext>
                </a:extLst>
              </p:cNvPr>
              <p:cNvSpPr txBox="1"/>
              <p:nvPr/>
            </p:nvSpPr>
            <p:spPr>
              <a:xfrm>
                <a:off x="5173777" y="3775578"/>
                <a:ext cx="292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77D81F-25A8-89B4-F434-36DE262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777" y="3775578"/>
                <a:ext cx="292003" cy="276999"/>
              </a:xfrm>
              <a:prstGeom prst="rect">
                <a:avLst/>
              </a:prstGeom>
              <a:blipFill>
                <a:blip r:embed="rId2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9DF3AE-6FB7-DD2C-9428-53D516C0772D}"/>
                  </a:ext>
                </a:extLst>
              </p:cNvPr>
              <p:cNvSpPr txBox="1"/>
              <p:nvPr/>
            </p:nvSpPr>
            <p:spPr>
              <a:xfrm>
                <a:off x="6030393" y="4253822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9DF3AE-6FB7-DD2C-9428-53D516C0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93" y="4253822"/>
                <a:ext cx="297324" cy="276999"/>
              </a:xfrm>
              <a:prstGeom prst="rect">
                <a:avLst/>
              </a:prstGeom>
              <a:blipFill>
                <a:blip r:embed="rId3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2DBB86-BE4C-0149-8508-DFC6EF3659AA}"/>
                  </a:ext>
                </a:extLst>
              </p:cNvPr>
              <p:cNvSpPr txBox="1"/>
              <p:nvPr/>
            </p:nvSpPr>
            <p:spPr>
              <a:xfrm>
                <a:off x="7877882" y="4785683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2DBB86-BE4C-0149-8508-DFC6EF365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882" y="4785683"/>
                <a:ext cx="297324" cy="276999"/>
              </a:xfrm>
              <a:prstGeom prst="rect">
                <a:avLst/>
              </a:prstGeom>
              <a:blipFill>
                <a:blip r:embed="rId4"/>
                <a:stretch>
                  <a:fillRect l="-18367" r="-81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626F67-D402-61BB-5912-520713D3A8C0}"/>
                  </a:ext>
                </a:extLst>
              </p:cNvPr>
              <p:cNvSpPr txBox="1"/>
              <p:nvPr/>
            </p:nvSpPr>
            <p:spPr>
              <a:xfrm>
                <a:off x="8506713" y="3187160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626F67-D402-61BB-5912-520713D3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713" y="3187160"/>
                <a:ext cx="297324" cy="276999"/>
              </a:xfrm>
              <a:prstGeom prst="rect">
                <a:avLst/>
              </a:prstGeom>
              <a:blipFill>
                <a:blip r:embed="rId5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DE9885-EEE9-3A66-B00B-D9E77951AB6B}"/>
              </a:ext>
            </a:extLst>
          </p:cNvPr>
          <p:cNvCxnSpPr>
            <a:cxnSpLocks/>
          </p:cNvCxnSpPr>
          <p:nvPr/>
        </p:nvCxnSpPr>
        <p:spPr>
          <a:xfrm>
            <a:off x="3263861" y="2596243"/>
            <a:ext cx="2353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A58E99-12AD-0E39-9DBD-5EA492C591DE}"/>
              </a:ext>
            </a:extLst>
          </p:cNvPr>
          <p:cNvCxnSpPr>
            <a:cxnSpLocks/>
          </p:cNvCxnSpPr>
          <p:nvPr/>
        </p:nvCxnSpPr>
        <p:spPr>
          <a:xfrm>
            <a:off x="4349815" y="2835279"/>
            <a:ext cx="1377885" cy="12541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53E262-1E48-3454-C724-C3295C34CCFB}"/>
              </a:ext>
            </a:extLst>
          </p:cNvPr>
          <p:cNvSpPr/>
          <p:nvPr/>
        </p:nvSpPr>
        <p:spPr>
          <a:xfrm rot="10800000">
            <a:off x="4250433" y="2605771"/>
            <a:ext cx="211465" cy="248557"/>
          </a:xfrm>
          <a:prstGeom prst="triangle">
            <a:avLst>
              <a:gd name="adj" fmla="val 502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64F009-6651-AD2D-CFE7-914396041144}"/>
              </a:ext>
            </a:extLst>
          </p:cNvPr>
          <p:cNvCxnSpPr>
            <a:cxnSpLocks/>
          </p:cNvCxnSpPr>
          <p:nvPr/>
        </p:nvCxnSpPr>
        <p:spPr>
          <a:xfrm>
            <a:off x="4349815" y="2835279"/>
            <a:ext cx="1870074" cy="41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A800CC85-07D8-2F31-2EB8-B30D305D5C92}"/>
              </a:ext>
            </a:extLst>
          </p:cNvPr>
          <p:cNvSpPr/>
          <p:nvPr/>
        </p:nvSpPr>
        <p:spPr>
          <a:xfrm rot="10800000">
            <a:off x="2479740" y="859975"/>
            <a:ext cx="3740149" cy="3740149"/>
          </a:xfrm>
          <a:prstGeom prst="arc">
            <a:avLst>
              <a:gd name="adj1" fmla="val 10808750"/>
              <a:gd name="adj2" fmla="val 19099434"/>
            </a:avLst>
          </a:prstGeom>
          <a:ln w="15875">
            <a:gradFill>
              <a:gsLst>
                <a:gs pos="0">
                  <a:schemeClr val="bg1"/>
                </a:gs>
                <a:gs pos="83000">
                  <a:schemeClr val="tx1"/>
                </a:gs>
                <a:gs pos="99000">
                  <a:schemeClr val="tx1"/>
                </a:gs>
              </a:gsLst>
              <a:lin ang="10800000" scaled="0"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C80F81-7DFA-7886-BB76-CD7FD841FD5F}"/>
              </a:ext>
            </a:extLst>
          </p:cNvPr>
          <p:cNvSpPr/>
          <p:nvPr/>
        </p:nvSpPr>
        <p:spPr>
          <a:xfrm>
            <a:off x="6140482" y="2811172"/>
            <a:ext cx="131081" cy="131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F84A03-6229-7EEA-3B7E-94ACBC599A65}"/>
              </a:ext>
            </a:extLst>
          </p:cNvPr>
          <p:cNvSpPr/>
          <p:nvPr/>
        </p:nvSpPr>
        <p:spPr>
          <a:xfrm>
            <a:off x="5622456" y="3982426"/>
            <a:ext cx="131081" cy="131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65B717-16DB-DD18-876C-4CB9B88EE937}"/>
              </a:ext>
            </a:extLst>
          </p:cNvPr>
          <p:cNvCxnSpPr>
            <a:cxnSpLocks/>
          </p:cNvCxnSpPr>
          <p:nvPr/>
        </p:nvCxnSpPr>
        <p:spPr>
          <a:xfrm flipV="1">
            <a:off x="5692128" y="2868049"/>
            <a:ext cx="0" cy="1179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5B9E7-FA5C-9F24-83A3-EAF7530F16FB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136125" y="3548810"/>
            <a:ext cx="505527" cy="452812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99F675-4F00-A7DD-53A4-F0C153BFF61F}"/>
                  </a:ext>
                </a:extLst>
              </p:cNvPr>
              <p:cNvSpPr txBox="1"/>
              <p:nvPr/>
            </p:nvSpPr>
            <p:spPr>
              <a:xfrm>
                <a:off x="5089935" y="3691024"/>
                <a:ext cx="189411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99F675-4F00-A7DD-53A4-F0C153BFF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35" y="3691024"/>
                <a:ext cx="189411" cy="310598"/>
              </a:xfrm>
              <a:prstGeom prst="rect">
                <a:avLst/>
              </a:prstGeom>
              <a:blipFill>
                <a:blip r:embed="rId2"/>
                <a:stretch>
                  <a:fillRect l="-32258" r="-2903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D96651-3ADE-610B-98EC-7078DC481B2E}"/>
              </a:ext>
            </a:extLst>
          </p:cNvPr>
          <p:cNvCxnSpPr>
            <a:cxnSpLocks/>
          </p:cNvCxnSpPr>
          <p:nvPr/>
        </p:nvCxnSpPr>
        <p:spPr>
          <a:xfrm>
            <a:off x="4347389" y="2768786"/>
            <a:ext cx="18277" cy="10775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DF63B04F-9408-D5E3-F141-E55F8C1E9C98}"/>
              </a:ext>
            </a:extLst>
          </p:cNvPr>
          <p:cNvSpPr/>
          <p:nvPr/>
        </p:nvSpPr>
        <p:spPr>
          <a:xfrm rot="6526634">
            <a:off x="4262008" y="2806489"/>
            <a:ext cx="259542" cy="2808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B7D2A0-03D3-6B3E-2F46-A6578B0E7872}"/>
                  </a:ext>
                </a:extLst>
              </p:cNvPr>
              <p:cNvSpPr txBox="1"/>
              <p:nvPr/>
            </p:nvSpPr>
            <p:spPr>
              <a:xfrm>
                <a:off x="4416142" y="3020955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B7D2A0-03D3-6B3E-2F46-A6578B0E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142" y="3020955"/>
                <a:ext cx="244682" cy="369332"/>
              </a:xfrm>
              <a:prstGeom prst="rect">
                <a:avLst/>
              </a:prstGeom>
              <a:blipFill>
                <a:blip r:embed="rId3"/>
                <a:stretch>
                  <a:fillRect l="-29268" r="-2439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939501-1BFC-B5B0-EAC3-ECCB023D2307}"/>
              </a:ext>
            </a:extLst>
          </p:cNvPr>
          <p:cNvCxnSpPr>
            <a:cxnSpLocks/>
          </p:cNvCxnSpPr>
          <p:nvPr/>
        </p:nvCxnSpPr>
        <p:spPr>
          <a:xfrm flipH="1">
            <a:off x="5180025" y="4082510"/>
            <a:ext cx="495634" cy="392402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217F18-661B-ED63-07B5-FF0C9AEDB0EE}"/>
                  </a:ext>
                </a:extLst>
              </p:cNvPr>
              <p:cNvSpPr txBox="1"/>
              <p:nvPr/>
            </p:nvSpPr>
            <p:spPr>
              <a:xfrm>
                <a:off x="5299761" y="4303758"/>
                <a:ext cx="1782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217F18-661B-ED63-07B5-FF0C9AEDB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61" y="4303758"/>
                <a:ext cx="178254" cy="276999"/>
              </a:xfrm>
              <a:prstGeom prst="rect">
                <a:avLst/>
              </a:prstGeom>
              <a:blipFill>
                <a:blip r:embed="rId4"/>
                <a:stretch>
                  <a:fillRect l="-30000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EF08A869-02B0-A726-CF90-20753C4946D6}"/>
              </a:ext>
            </a:extLst>
          </p:cNvPr>
          <p:cNvSpPr/>
          <p:nvPr/>
        </p:nvSpPr>
        <p:spPr>
          <a:xfrm>
            <a:off x="5575300" y="2871051"/>
            <a:ext cx="116895" cy="12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DD3EA2-ED36-5D6E-CB8A-987E2ACEA5D5}"/>
              </a:ext>
            </a:extLst>
          </p:cNvPr>
          <p:cNvCxnSpPr>
            <a:cxnSpLocks/>
          </p:cNvCxnSpPr>
          <p:nvPr/>
        </p:nvCxnSpPr>
        <p:spPr>
          <a:xfrm>
            <a:off x="5692727" y="4057795"/>
            <a:ext cx="5691" cy="68430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030953-CD0C-6D7B-8F6A-AE6FA1DDD38A}"/>
                  </a:ext>
                </a:extLst>
              </p:cNvPr>
              <p:cNvSpPr txBox="1"/>
              <p:nvPr/>
            </p:nvSpPr>
            <p:spPr>
              <a:xfrm>
                <a:off x="5753537" y="4442258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030953-CD0C-6D7B-8F6A-AE6FA1DDD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7" y="4442258"/>
                <a:ext cx="389466" cy="276999"/>
              </a:xfrm>
              <a:prstGeom prst="rect">
                <a:avLst/>
              </a:prstGeom>
              <a:blipFill>
                <a:blip r:embed="rId5"/>
                <a:stretch>
                  <a:fillRect l="-9375" t="-48889" r="-890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55B781-1D5A-7962-1CB3-9698822EB015}"/>
              </a:ext>
            </a:extLst>
          </p:cNvPr>
          <p:cNvCxnSpPr>
            <a:cxnSpLocks/>
          </p:cNvCxnSpPr>
          <p:nvPr/>
        </p:nvCxnSpPr>
        <p:spPr>
          <a:xfrm>
            <a:off x="4708776" y="4199875"/>
            <a:ext cx="983475" cy="5387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C2EA4722-5AFD-8424-DF23-592BE52B9263}"/>
              </a:ext>
            </a:extLst>
          </p:cNvPr>
          <p:cNvSpPr/>
          <p:nvPr/>
        </p:nvSpPr>
        <p:spPr>
          <a:xfrm rot="16625698">
            <a:off x="5577866" y="4569805"/>
            <a:ext cx="224193" cy="242595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673575-9415-86EB-4A9F-1C74846DE31A}"/>
                  </a:ext>
                </a:extLst>
              </p:cNvPr>
              <p:cNvSpPr txBox="1"/>
              <p:nvPr/>
            </p:nvSpPr>
            <p:spPr>
              <a:xfrm>
                <a:off x="5524874" y="4386674"/>
                <a:ext cx="1631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673575-9415-86EB-4A9F-1C74846DE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74" y="4386674"/>
                <a:ext cx="163122" cy="246221"/>
              </a:xfrm>
              <a:prstGeom prst="rect">
                <a:avLst/>
              </a:prstGeom>
              <a:blipFill>
                <a:blip r:embed="rId6"/>
                <a:stretch>
                  <a:fillRect l="-33333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C41CE0-878D-B8A5-6CC5-21F1456D6D73}"/>
              </a:ext>
            </a:extLst>
          </p:cNvPr>
          <p:cNvCxnSpPr>
            <a:cxnSpLocks/>
          </p:cNvCxnSpPr>
          <p:nvPr/>
        </p:nvCxnSpPr>
        <p:spPr>
          <a:xfrm>
            <a:off x="3348897" y="3124934"/>
            <a:ext cx="5691" cy="68430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90BCD4-210F-3604-4787-3B4D26BE9C5B}"/>
                  </a:ext>
                </a:extLst>
              </p:cNvPr>
              <p:cNvSpPr txBox="1"/>
              <p:nvPr/>
            </p:nvSpPr>
            <p:spPr>
              <a:xfrm>
                <a:off x="3409156" y="3510863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90BCD4-210F-3604-4787-3B4D26BE9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156" y="3510863"/>
                <a:ext cx="191526" cy="276999"/>
              </a:xfrm>
              <a:prstGeom prst="rect">
                <a:avLst/>
              </a:prstGeom>
              <a:blipFill>
                <a:blip r:embed="rId7"/>
                <a:stretch>
                  <a:fillRect l="-31250" t="-48889" r="-1031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795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ECE378A6-000A-1F7E-E6F3-3515C8EF86EE}"/>
              </a:ext>
            </a:extLst>
          </p:cNvPr>
          <p:cNvSpPr/>
          <p:nvPr/>
        </p:nvSpPr>
        <p:spPr>
          <a:xfrm>
            <a:off x="3888635" y="3986814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6DEBF1-BF23-7C6E-A651-F2DE0A03B084}"/>
              </a:ext>
            </a:extLst>
          </p:cNvPr>
          <p:cNvSpPr/>
          <p:nvPr/>
        </p:nvSpPr>
        <p:spPr>
          <a:xfrm>
            <a:off x="1991142" y="1186205"/>
            <a:ext cx="4016828" cy="40168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B6B45D-2AC0-52C5-423C-96BBAB975FCA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3991426" y="1186205"/>
            <a:ext cx="8130" cy="29120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3E99D6-CC68-965A-ECAC-80294964C294}"/>
              </a:ext>
            </a:extLst>
          </p:cNvPr>
          <p:cNvCxnSpPr>
            <a:cxnSpLocks/>
          </p:cNvCxnSpPr>
          <p:nvPr/>
        </p:nvCxnSpPr>
        <p:spPr>
          <a:xfrm flipH="1" flipV="1">
            <a:off x="3339966" y="1309036"/>
            <a:ext cx="651010" cy="278922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9F70B9-4360-92B7-8170-C3A6B9F7D97F}"/>
              </a:ext>
            </a:extLst>
          </p:cNvPr>
          <p:cNvCxnSpPr>
            <a:cxnSpLocks/>
            <a:endCxn id="18" idx="1"/>
          </p:cNvCxnSpPr>
          <p:nvPr/>
        </p:nvCxnSpPr>
        <p:spPr>
          <a:xfrm flipH="1" flipV="1">
            <a:off x="2579393" y="1774456"/>
            <a:ext cx="1400233" cy="229368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EC664-4751-AC6F-6052-FBC39E950662}"/>
              </a:ext>
            </a:extLst>
          </p:cNvPr>
          <p:cNvCxnSpPr>
            <a:cxnSpLocks/>
          </p:cNvCxnSpPr>
          <p:nvPr/>
        </p:nvCxnSpPr>
        <p:spPr>
          <a:xfrm flipH="1" flipV="1">
            <a:off x="2002262" y="2794256"/>
            <a:ext cx="2004356" cy="125631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10F6BE-D67E-9812-976D-288959554C32}"/>
              </a:ext>
            </a:extLst>
          </p:cNvPr>
          <p:cNvCxnSpPr>
            <a:cxnSpLocks/>
          </p:cNvCxnSpPr>
          <p:nvPr/>
        </p:nvCxnSpPr>
        <p:spPr>
          <a:xfrm flipH="1" flipV="1">
            <a:off x="2067560" y="3688450"/>
            <a:ext cx="1966917" cy="368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BE7C37-D374-4B44-B53A-C41BD942E642}"/>
              </a:ext>
            </a:extLst>
          </p:cNvPr>
          <p:cNvCxnSpPr>
            <a:cxnSpLocks/>
          </p:cNvCxnSpPr>
          <p:nvPr/>
        </p:nvCxnSpPr>
        <p:spPr>
          <a:xfrm flipH="1">
            <a:off x="2552579" y="4054177"/>
            <a:ext cx="1431446" cy="54360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18B59E-F2DD-F6B3-D50D-22E29CCC388B}"/>
              </a:ext>
            </a:extLst>
          </p:cNvPr>
          <p:cNvCxnSpPr>
            <a:cxnSpLocks/>
            <a:stCxn id="16" idx="0"/>
          </p:cNvCxnSpPr>
          <p:nvPr/>
        </p:nvCxnSpPr>
        <p:spPr>
          <a:xfrm flipH="1">
            <a:off x="3926276" y="3986814"/>
            <a:ext cx="42681" cy="123128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B9D472-94F7-7D14-A660-281A3D6FD1E9}"/>
                  </a:ext>
                </a:extLst>
              </p:cNvPr>
              <p:cNvSpPr txBox="1"/>
              <p:nvPr/>
            </p:nvSpPr>
            <p:spPr>
              <a:xfrm>
                <a:off x="4027179" y="443640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B9D472-94F7-7D14-A660-281A3D6FD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179" y="4436402"/>
                <a:ext cx="190505" cy="430887"/>
              </a:xfrm>
              <a:prstGeom prst="rect">
                <a:avLst/>
              </a:prstGeom>
              <a:blipFill>
                <a:blip r:embed="rId2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BADBB7-BCB1-2B4D-2168-680E9CE1A110}"/>
                  </a:ext>
                </a:extLst>
              </p:cNvPr>
              <p:cNvSpPr txBox="1"/>
              <p:nvPr/>
            </p:nvSpPr>
            <p:spPr>
              <a:xfrm>
                <a:off x="4028147" y="294437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BADBB7-BCB1-2B4D-2168-680E9CE1A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47" y="2944372"/>
                <a:ext cx="190505" cy="430887"/>
              </a:xfrm>
              <a:prstGeom prst="rect">
                <a:avLst/>
              </a:prstGeom>
              <a:blipFill>
                <a:blip r:embed="rId3"/>
                <a:stretch>
                  <a:fillRect r="-25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DC793B-98E4-ADAB-A737-97DD7DFD86DE}"/>
              </a:ext>
            </a:extLst>
          </p:cNvPr>
          <p:cNvCxnSpPr>
            <a:cxnSpLocks/>
          </p:cNvCxnSpPr>
          <p:nvPr/>
        </p:nvCxnSpPr>
        <p:spPr>
          <a:xfrm flipH="1" flipV="1">
            <a:off x="9262180" y="3230880"/>
            <a:ext cx="752927" cy="86738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D6E254-972C-474B-ABC3-4181FD7FB5FA}"/>
                  </a:ext>
                </a:extLst>
              </p:cNvPr>
              <p:cNvSpPr txBox="1"/>
              <p:nvPr/>
            </p:nvSpPr>
            <p:spPr>
              <a:xfrm>
                <a:off x="9388511" y="3109912"/>
                <a:ext cx="254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D6E254-972C-474B-ABC3-4181FD7F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511" y="3109912"/>
                <a:ext cx="254260" cy="276999"/>
              </a:xfrm>
              <a:prstGeom prst="rect">
                <a:avLst/>
              </a:prstGeom>
              <a:blipFill>
                <a:blip r:embed="rId4"/>
                <a:stretch>
                  <a:fillRect l="-30952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8D7ABC-86A8-7799-D611-51957E7BA409}"/>
              </a:ext>
            </a:extLst>
          </p:cNvPr>
          <p:cNvCxnSpPr>
            <a:cxnSpLocks/>
          </p:cNvCxnSpPr>
          <p:nvPr/>
        </p:nvCxnSpPr>
        <p:spPr>
          <a:xfrm>
            <a:off x="8474075" y="4098263"/>
            <a:ext cx="1541031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1EBA8ACA-FF5D-BA74-6598-772428ADA5A8}"/>
              </a:ext>
            </a:extLst>
          </p:cNvPr>
          <p:cNvSpPr/>
          <p:nvPr/>
        </p:nvSpPr>
        <p:spPr>
          <a:xfrm rot="11766785">
            <a:off x="9758906" y="3992255"/>
            <a:ext cx="238322" cy="26191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65D451-0B66-E04E-63BD-46F039F17E5C}"/>
              </a:ext>
            </a:extLst>
          </p:cNvPr>
          <p:cNvCxnSpPr>
            <a:cxnSpLocks/>
          </p:cNvCxnSpPr>
          <p:nvPr/>
        </p:nvCxnSpPr>
        <p:spPr>
          <a:xfrm flipV="1">
            <a:off x="10015106" y="2944372"/>
            <a:ext cx="0" cy="195296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8539082-A6E0-A0BF-49E1-7A859D989B9D}"/>
                  </a:ext>
                </a:extLst>
              </p:cNvPr>
              <p:cNvSpPr txBox="1"/>
              <p:nvPr/>
            </p:nvSpPr>
            <p:spPr>
              <a:xfrm>
                <a:off x="10102678" y="2923976"/>
                <a:ext cx="29578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8539082-A6E0-A0BF-49E1-7A859D989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78" y="2923976"/>
                <a:ext cx="295786" cy="298928"/>
              </a:xfrm>
              <a:prstGeom prst="rect">
                <a:avLst/>
              </a:prstGeom>
              <a:blipFill>
                <a:blip r:embed="rId5"/>
                <a:stretch>
                  <a:fillRect l="-20408" t="-42857" r="-61224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E4C42C-35FB-5A0B-DA4B-143C38C80D83}"/>
              </a:ext>
            </a:extLst>
          </p:cNvPr>
          <p:cNvCxnSpPr>
            <a:cxnSpLocks/>
          </p:cNvCxnSpPr>
          <p:nvPr/>
        </p:nvCxnSpPr>
        <p:spPr>
          <a:xfrm flipH="1">
            <a:off x="9155238" y="4098263"/>
            <a:ext cx="859868" cy="7457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050B78C-687E-2DE1-19AF-91765714CFF6}"/>
                  </a:ext>
                </a:extLst>
              </p:cNvPr>
              <p:cNvSpPr txBox="1"/>
              <p:nvPr/>
            </p:nvSpPr>
            <p:spPr>
              <a:xfrm>
                <a:off x="9301392" y="4688647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050B78C-687E-2DE1-19AF-91765714C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392" y="4688647"/>
                <a:ext cx="272832" cy="276999"/>
              </a:xfrm>
              <a:prstGeom prst="rect">
                <a:avLst/>
              </a:prstGeom>
              <a:blipFill>
                <a:blip r:embed="rId6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38D1189-33A7-7E23-7977-E2276FE8AF72}"/>
              </a:ext>
            </a:extLst>
          </p:cNvPr>
          <p:cNvCxnSpPr>
            <a:cxnSpLocks/>
          </p:cNvCxnSpPr>
          <p:nvPr/>
        </p:nvCxnSpPr>
        <p:spPr>
          <a:xfrm flipH="1">
            <a:off x="8474075" y="3248411"/>
            <a:ext cx="788105" cy="82961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1C84F9-A3F2-9787-6151-39A1DA41ED8F}"/>
              </a:ext>
            </a:extLst>
          </p:cNvPr>
          <p:cNvCxnSpPr>
            <a:cxnSpLocks/>
          </p:cNvCxnSpPr>
          <p:nvPr/>
        </p:nvCxnSpPr>
        <p:spPr>
          <a:xfrm flipH="1" flipV="1">
            <a:off x="8462837" y="4098264"/>
            <a:ext cx="681163" cy="71135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C1EBC21-61C8-D224-B161-0DE661C01858}"/>
                  </a:ext>
                </a:extLst>
              </p:cNvPr>
              <p:cNvSpPr txBox="1"/>
              <p:nvPr/>
            </p:nvSpPr>
            <p:spPr>
              <a:xfrm>
                <a:off x="8698516" y="4091792"/>
                <a:ext cx="180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C1EBC21-61C8-D224-B161-0DE661C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516" y="4091792"/>
                <a:ext cx="180370" cy="276999"/>
              </a:xfrm>
              <a:prstGeom prst="rect">
                <a:avLst/>
              </a:prstGeom>
              <a:blipFill>
                <a:blip r:embed="rId7"/>
                <a:stretch>
                  <a:fillRect l="-36667" t="-45652" r="-9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C6E2D42-B24D-CF9A-F110-EE93C033C84E}"/>
                  </a:ext>
                </a:extLst>
              </p:cNvPr>
              <p:cNvSpPr txBox="1"/>
              <p:nvPr/>
            </p:nvSpPr>
            <p:spPr>
              <a:xfrm>
                <a:off x="9596579" y="4091792"/>
                <a:ext cx="183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C6E2D42-B24D-CF9A-F110-EE93C033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579" y="4091792"/>
                <a:ext cx="183063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24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CB34CCC-8056-FB93-F63F-C4AA58B1FC44}"/>
              </a:ext>
            </a:extLst>
          </p:cNvPr>
          <p:cNvCxnSpPr>
            <a:cxnSpLocks/>
          </p:cNvCxnSpPr>
          <p:nvPr/>
        </p:nvCxnSpPr>
        <p:spPr>
          <a:xfrm>
            <a:off x="537518" y="1712939"/>
            <a:ext cx="2066961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2E82FF7-36CA-F146-4A6C-2F0311782FED}"/>
              </a:ext>
            </a:extLst>
          </p:cNvPr>
          <p:cNvSpPr/>
          <p:nvPr/>
        </p:nvSpPr>
        <p:spPr>
          <a:xfrm flipV="1">
            <a:off x="715572" y="280677"/>
            <a:ext cx="1435941" cy="1435941"/>
          </a:xfrm>
          <a:prstGeom prst="ellipse">
            <a:avLst/>
          </a:prstGeom>
          <a:noFill/>
          <a:ln w="158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B5B26-5DFC-C8BC-860A-6E46C64EEAF7}"/>
              </a:ext>
            </a:extLst>
          </p:cNvPr>
          <p:cNvCxnSpPr>
            <a:cxnSpLocks/>
          </p:cNvCxnSpPr>
          <p:nvPr/>
        </p:nvCxnSpPr>
        <p:spPr>
          <a:xfrm>
            <a:off x="951363" y="1712939"/>
            <a:ext cx="534724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343672-B9C2-50D2-FCA3-A17417E5B747}"/>
              </a:ext>
            </a:extLst>
          </p:cNvPr>
          <p:cNvCxnSpPr>
            <a:cxnSpLocks/>
          </p:cNvCxnSpPr>
          <p:nvPr/>
        </p:nvCxnSpPr>
        <p:spPr>
          <a:xfrm flipH="1">
            <a:off x="1486087" y="1712939"/>
            <a:ext cx="513026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EF61D3-8E88-691C-825B-21B82F416DAC}"/>
              </a:ext>
            </a:extLst>
          </p:cNvPr>
          <p:cNvCxnSpPr>
            <a:cxnSpLocks/>
          </p:cNvCxnSpPr>
          <p:nvPr/>
        </p:nvCxnSpPr>
        <p:spPr>
          <a:xfrm>
            <a:off x="715572" y="717274"/>
            <a:ext cx="0" cy="277586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47E18-1ACF-131B-407D-CFFE71FBDCFA}"/>
              </a:ext>
            </a:extLst>
          </p:cNvPr>
          <p:cNvCxnSpPr>
            <a:cxnSpLocks/>
          </p:cNvCxnSpPr>
          <p:nvPr/>
        </p:nvCxnSpPr>
        <p:spPr>
          <a:xfrm flipH="1">
            <a:off x="1435238" y="280677"/>
            <a:ext cx="411474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C6B10D-0224-EB65-E183-9A692986F93A}"/>
              </a:ext>
            </a:extLst>
          </p:cNvPr>
          <p:cNvCxnSpPr>
            <a:cxnSpLocks/>
          </p:cNvCxnSpPr>
          <p:nvPr/>
        </p:nvCxnSpPr>
        <p:spPr>
          <a:xfrm flipH="1">
            <a:off x="715572" y="994860"/>
            <a:ext cx="350091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B8AFB2-B373-D910-4C47-B29A43E86A15}"/>
              </a:ext>
            </a:extLst>
          </p:cNvPr>
          <p:cNvCxnSpPr>
            <a:cxnSpLocks/>
          </p:cNvCxnSpPr>
          <p:nvPr/>
        </p:nvCxnSpPr>
        <p:spPr>
          <a:xfrm flipH="1">
            <a:off x="1435238" y="99510"/>
            <a:ext cx="646425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92FE67-3B12-02A3-3817-281463C9276D}"/>
              </a:ext>
            </a:extLst>
          </p:cNvPr>
          <p:cNvCxnSpPr>
            <a:cxnSpLocks/>
          </p:cNvCxnSpPr>
          <p:nvPr/>
        </p:nvCxnSpPr>
        <p:spPr>
          <a:xfrm flipH="1" flipV="1">
            <a:off x="2024513" y="593415"/>
            <a:ext cx="209550" cy="300072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ACB366-E05A-2018-A601-3A65EC78C758}"/>
              </a:ext>
            </a:extLst>
          </p:cNvPr>
          <p:cNvCxnSpPr>
            <a:cxnSpLocks/>
          </p:cNvCxnSpPr>
          <p:nvPr/>
        </p:nvCxnSpPr>
        <p:spPr>
          <a:xfrm flipH="1">
            <a:off x="2024513" y="593415"/>
            <a:ext cx="491067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7448C6-A113-99CD-FDCA-FFD65867D98A}"/>
              </a:ext>
            </a:extLst>
          </p:cNvPr>
          <p:cNvCxnSpPr>
            <a:cxnSpLocks/>
          </p:cNvCxnSpPr>
          <p:nvPr/>
        </p:nvCxnSpPr>
        <p:spPr>
          <a:xfrm flipH="1" flipV="1">
            <a:off x="2024767" y="596177"/>
            <a:ext cx="545846" cy="255341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7D580D-B2B4-B757-28F1-8256F2EDC688}"/>
              </a:ext>
            </a:extLst>
          </p:cNvPr>
          <p:cNvCxnSpPr>
            <a:cxnSpLocks/>
          </p:cNvCxnSpPr>
          <p:nvPr/>
        </p:nvCxnSpPr>
        <p:spPr>
          <a:xfrm flipH="1">
            <a:off x="715572" y="778657"/>
            <a:ext cx="305641" cy="216203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6E68E2-2BC6-9495-2532-50E2101C3585}"/>
              </a:ext>
            </a:extLst>
          </p:cNvPr>
          <p:cNvCxnSpPr>
            <a:cxnSpLocks/>
          </p:cNvCxnSpPr>
          <p:nvPr/>
        </p:nvCxnSpPr>
        <p:spPr>
          <a:xfrm flipV="1">
            <a:off x="2151513" y="982156"/>
            <a:ext cx="0" cy="300268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1F407-AE35-22E1-E2AB-EF6181F69A29}"/>
              </a:ext>
            </a:extLst>
          </p:cNvPr>
          <p:cNvCxnSpPr>
            <a:cxnSpLocks/>
          </p:cNvCxnSpPr>
          <p:nvPr/>
        </p:nvCxnSpPr>
        <p:spPr>
          <a:xfrm flipH="1">
            <a:off x="2151513" y="991651"/>
            <a:ext cx="364067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B0907F-D18C-6EC5-1C8F-4B000E139A17}"/>
              </a:ext>
            </a:extLst>
          </p:cNvPr>
          <p:cNvCxnSpPr>
            <a:cxnSpLocks/>
          </p:cNvCxnSpPr>
          <p:nvPr/>
        </p:nvCxnSpPr>
        <p:spPr>
          <a:xfrm flipH="1" flipV="1">
            <a:off x="2151513" y="998789"/>
            <a:ext cx="305640" cy="25506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08B872-2C0D-4B97-416C-DDBEF2D17600}"/>
                  </a:ext>
                </a:extLst>
              </p:cNvPr>
              <p:cNvSpPr txBox="1"/>
              <p:nvPr/>
            </p:nvSpPr>
            <p:spPr>
              <a:xfrm>
                <a:off x="1371782" y="1437135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08B872-2C0D-4B97-416C-DDBEF2D17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782" y="1437135"/>
                <a:ext cx="190505" cy="276999"/>
              </a:xfrm>
              <a:prstGeom prst="rect">
                <a:avLst/>
              </a:prstGeom>
              <a:blipFill>
                <a:blip r:embed="rId2"/>
                <a:stretch>
                  <a:fillRect l="-29032" r="-322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4FE83494-D985-3E9B-E697-78813D5482F4}"/>
              </a:ext>
            </a:extLst>
          </p:cNvPr>
          <p:cNvSpPr/>
          <p:nvPr/>
        </p:nvSpPr>
        <p:spPr>
          <a:xfrm>
            <a:off x="674298" y="963289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ACE8DA9-2ADB-10CB-CFA9-9A98E7208D15}"/>
              </a:ext>
            </a:extLst>
          </p:cNvPr>
          <p:cNvSpPr/>
          <p:nvPr/>
        </p:nvSpPr>
        <p:spPr>
          <a:xfrm>
            <a:off x="1402696" y="1685094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16D8DE-CFF7-27C8-A166-894E00D5557A}"/>
              </a:ext>
            </a:extLst>
          </p:cNvPr>
          <p:cNvSpPr/>
          <p:nvPr/>
        </p:nvSpPr>
        <p:spPr>
          <a:xfrm>
            <a:off x="2129288" y="963289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C33212D-2172-271E-3579-AEA0189F637B}"/>
              </a:ext>
            </a:extLst>
          </p:cNvPr>
          <p:cNvSpPr/>
          <p:nvPr/>
        </p:nvSpPr>
        <p:spPr>
          <a:xfrm>
            <a:off x="1999113" y="56589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6C68EF7-E253-DD92-7549-D6A389C87F45}"/>
              </a:ext>
            </a:extLst>
          </p:cNvPr>
          <p:cNvSpPr/>
          <p:nvPr/>
        </p:nvSpPr>
        <p:spPr>
          <a:xfrm>
            <a:off x="1404813" y="25039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AAA125-BC6C-9182-A0CD-699E1C5C1DA9}"/>
                  </a:ext>
                </a:extLst>
              </p:cNvPr>
              <p:cNvSpPr txBox="1"/>
              <p:nvPr/>
            </p:nvSpPr>
            <p:spPr>
              <a:xfrm>
                <a:off x="512367" y="892699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AAA125-BC6C-9182-A0CD-699E1C5C1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67" y="892699"/>
                <a:ext cx="190505" cy="276999"/>
              </a:xfrm>
              <a:prstGeom prst="rect">
                <a:avLst/>
              </a:prstGeom>
              <a:blipFill>
                <a:blip r:embed="rId3"/>
                <a:stretch>
                  <a:fillRect l="-35484" r="-354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17AAC0-6814-0B52-4DF9-39CF3CF4A974}"/>
                  </a:ext>
                </a:extLst>
              </p:cNvPr>
              <p:cNvSpPr txBox="1"/>
              <p:nvPr/>
            </p:nvSpPr>
            <p:spPr>
              <a:xfrm>
                <a:off x="1937945" y="875391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17AAC0-6814-0B52-4DF9-39CF3CF4A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945" y="875391"/>
                <a:ext cx="190505" cy="276999"/>
              </a:xfrm>
              <a:prstGeom prst="rect">
                <a:avLst/>
              </a:prstGeom>
              <a:blipFill>
                <a:blip r:embed="rId4"/>
                <a:stretch>
                  <a:fillRect l="-35484" r="-322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79C5C7-7D7E-3E25-DA99-78B3B56906D8}"/>
                  </a:ext>
                </a:extLst>
              </p:cNvPr>
              <p:cNvSpPr txBox="1"/>
              <p:nvPr/>
            </p:nvSpPr>
            <p:spPr>
              <a:xfrm>
                <a:off x="1245626" y="0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79C5C7-7D7E-3E25-DA99-78B3B5690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26" y="0"/>
                <a:ext cx="190505" cy="276999"/>
              </a:xfrm>
              <a:prstGeom prst="rect">
                <a:avLst/>
              </a:prstGeom>
              <a:blipFill>
                <a:blip r:embed="rId5"/>
                <a:stretch>
                  <a:fillRect l="-28125" r="-31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E742A3-E6B6-E109-E551-B5A268FC1C0A}"/>
                  </a:ext>
                </a:extLst>
              </p:cNvPr>
              <p:cNvSpPr txBox="1"/>
              <p:nvPr/>
            </p:nvSpPr>
            <p:spPr>
              <a:xfrm>
                <a:off x="1827658" y="555725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E742A3-E6B6-E109-E551-B5A268FC1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658" y="555725"/>
                <a:ext cx="190505" cy="276999"/>
              </a:xfrm>
              <a:prstGeom prst="rect">
                <a:avLst/>
              </a:prstGeom>
              <a:blipFill>
                <a:blip r:embed="rId6"/>
                <a:stretch>
                  <a:fillRect l="-35484" r="-290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D46F7E-9318-DD18-7ECB-B05D8F3B54E5}"/>
                  </a:ext>
                </a:extLst>
              </p:cNvPr>
              <p:cNvSpPr txBox="1"/>
              <p:nvPr/>
            </p:nvSpPr>
            <p:spPr>
              <a:xfrm>
                <a:off x="1818128" y="119356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D46F7E-9318-DD18-7ECB-B05D8F3B5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28" y="119356"/>
                <a:ext cx="190505" cy="184666"/>
              </a:xfrm>
              <a:prstGeom prst="rect">
                <a:avLst/>
              </a:prstGeom>
              <a:blipFill>
                <a:blip r:embed="rId7"/>
                <a:stretch>
                  <a:fillRect l="-21875" r="-2187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E0ACC3DF-16A5-EB7B-3E93-1DD61C516E5A}"/>
              </a:ext>
            </a:extLst>
          </p:cNvPr>
          <p:cNvSpPr/>
          <p:nvPr/>
        </p:nvSpPr>
        <p:spPr>
          <a:xfrm>
            <a:off x="1413843" y="95527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86F220-F292-1104-AA30-79D4C13489F2}"/>
              </a:ext>
            </a:extLst>
          </p:cNvPr>
          <p:cNvCxnSpPr>
            <a:cxnSpLocks/>
          </p:cNvCxnSpPr>
          <p:nvPr/>
        </p:nvCxnSpPr>
        <p:spPr>
          <a:xfrm flipH="1">
            <a:off x="1439913" y="985555"/>
            <a:ext cx="346292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60BEA11-E5F1-4B25-FB9D-F4CAA2906520}"/>
                  </a:ext>
                </a:extLst>
              </p:cNvPr>
              <p:cNvSpPr txBox="1"/>
              <p:nvPr/>
            </p:nvSpPr>
            <p:spPr>
              <a:xfrm>
                <a:off x="1607864" y="791510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60BEA11-E5F1-4B25-FB9D-F4CAA290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64" y="791510"/>
                <a:ext cx="190505" cy="1846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5A1C5C-FE23-5AD6-3835-3FD8B4FC994D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436982" y="310958"/>
            <a:ext cx="5863" cy="6706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C647B-583F-4925-2539-3140962E88FC}"/>
                  </a:ext>
                </a:extLst>
              </p:cNvPr>
              <p:cNvSpPr txBox="1"/>
              <p:nvPr/>
            </p:nvSpPr>
            <p:spPr>
              <a:xfrm>
                <a:off x="2325075" y="1226261"/>
                <a:ext cx="190505" cy="172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𝑣</m:t>
                      </m:r>
                      <m:rad>
                        <m:radPr>
                          <m:deg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C647B-583F-4925-2539-3140962E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75" y="1226261"/>
                <a:ext cx="190505" cy="172035"/>
              </a:xfrm>
              <a:prstGeom prst="rect">
                <a:avLst/>
              </a:prstGeom>
              <a:blipFill>
                <a:blip r:embed="rId9"/>
                <a:stretch>
                  <a:fillRect l="-15625" r="-4375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D79D02-D610-6CFC-EA43-05AEDF57009D}"/>
                  </a:ext>
                </a:extLst>
              </p:cNvPr>
              <p:cNvSpPr txBox="1"/>
              <p:nvPr/>
            </p:nvSpPr>
            <p:spPr>
              <a:xfrm>
                <a:off x="789505" y="624836"/>
                <a:ext cx="280402" cy="172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𝑣</m:t>
                      </m:r>
                      <m:rad>
                        <m:radPr>
                          <m:deg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D79D02-D610-6CFC-EA43-05AEDF570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05" y="624836"/>
                <a:ext cx="280402" cy="172035"/>
              </a:xfrm>
              <a:prstGeom prst="rect">
                <a:avLst/>
              </a:prstGeom>
              <a:blipFill>
                <a:blip r:embed="rId10"/>
                <a:stretch>
                  <a:fillRect l="-4348" r="-6522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C0C741-80BE-00EC-4CE7-A81ADBAA6DE1}"/>
                  </a:ext>
                </a:extLst>
              </p:cNvPr>
              <p:cNvSpPr txBox="1"/>
              <p:nvPr/>
            </p:nvSpPr>
            <p:spPr>
              <a:xfrm>
                <a:off x="864573" y="1514351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C0C741-80BE-00EC-4CE7-A81ADBAA6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73" y="1514351"/>
                <a:ext cx="190505" cy="184666"/>
              </a:xfrm>
              <a:prstGeom prst="rect">
                <a:avLst/>
              </a:prstGeom>
              <a:blipFill>
                <a:blip r:embed="rId11"/>
                <a:stretch>
                  <a:fillRect l="-16129" r="-9677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8E8687E8-2F9B-B41B-29E6-B976DD813FBC}"/>
              </a:ext>
            </a:extLst>
          </p:cNvPr>
          <p:cNvSpPr/>
          <p:nvPr/>
        </p:nvSpPr>
        <p:spPr>
          <a:xfrm>
            <a:off x="1438081" y="290430"/>
            <a:ext cx="100134" cy="105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E861C2-E8F2-BA0D-222E-C009C6EE1679}"/>
              </a:ext>
            </a:extLst>
          </p:cNvPr>
          <p:cNvCxnSpPr>
            <a:cxnSpLocks/>
          </p:cNvCxnSpPr>
          <p:nvPr/>
        </p:nvCxnSpPr>
        <p:spPr>
          <a:xfrm flipV="1">
            <a:off x="3999373" y="4446198"/>
            <a:ext cx="3534902" cy="67491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1004DECB-C4D1-20AE-E508-36A84E39D9C8}"/>
              </a:ext>
            </a:extLst>
          </p:cNvPr>
          <p:cNvSpPr/>
          <p:nvPr/>
        </p:nvSpPr>
        <p:spPr>
          <a:xfrm rot="19234076">
            <a:off x="4158901" y="3684085"/>
            <a:ext cx="2961893" cy="2672772"/>
          </a:xfrm>
          <a:prstGeom prst="arc">
            <a:avLst>
              <a:gd name="adj1" fmla="val 14518772"/>
              <a:gd name="adj2" fmla="val 987027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D2F346-AD6F-C011-8C60-436A4464717F}"/>
              </a:ext>
            </a:extLst>
          </p:cNvPr>
          <p:cNvCxnSpPr>
            <a:cxnSpLocks/>
          </p:cNvCxnSpPr>
          <p:nvPr/>
        </p:nvCxnSpPr>
        <p:spPr>
          <a:xfrm flipV="1">
            <a:off x="4360911" y="3834464"/>
            <a:ext cx="411348" cy="66947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974BCC-52DA-0B29-7756-F8F2885BF3B8}"/>
                  </a:ext>
                </a:extLst>
              </p:cNvPr>
              <p:cNvSpPr txBox="1"/>
              <p:nvPr/>
            </p:nvSpPr>
            <p:spPr>
              <a:xfrm>
                <a:off x="4464358" y="3697575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974BCC-52DA-0B29-7756-F8F2885BF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358" y="3697575"/>
                <a:ext cx="190505" cy="246221"/>
              </a:xfrm>
              <a:prstGeom prst="rect">
                <a:avLst/>
              </a:prstGeom>
              <a:blipFill>
                <a:blip r:embed="rId12"/>
                <a:stretch>
                  <a:fillRect l="-25000" r="-25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9D10492D-B141-11A6-4289-5E8BFEB06A5F}"/>
              </a:ext>
            </a:extLst>
          </p:cNvPr>
          <p:cNvSpPr/>
          <p:nvPr/>
        </p:nvSpPr>
        <p:spPr>
          <a:xfrm rot="800808">
            <a:off x="4335956" y="4337222"/>
            <a:ext cx="234246" cy="25743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02CCCC7-585E-AD6E-809D-00597282C251}"/>
                  </a:ext>
                </a:extLst>
              </p:cNvPr>
              <p:cNvSpPr txBox="1"/>
              <p:nvPr/>
            </p:nvSpPr>
            <p:spPr>
              <a:xfrm>
                <a:off x="4535541" y="4169199"/>
                <a:ext cx="191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02CCCC7-585E-AD6E-809D-00597282C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541" y="4169199"/>
                <a:ext cx="191334" cy="276999"/>
              </a:xfrm>
              <a:prstGeom prst="rect">
                <a:avLst/>
              </a:prstGeom>
              <a:blipFill>
                <a:blip r:embed="rId13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3F4BC2-5EBE-4D69-E038-0E6432C5E021}"/>
              </a:ext>
            </a:extLst>
          </p:cNvPr>
          <p:cNvCxnSpPr>
            <a:cxnSpLocks/>
          </p:cNvCxnSpPr>
          <p:nvPr/>
        </p:nvCxnSpPr>
        <p:spPr>
          <a:xfrm flipV="1">
            <a:off x="4360911" y="3834464"/>
            <a:ext cx="2119264" cy="66947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06B244-354B-1688-F7C1-0B51A0FF2498}"/>
                  </a:ext>
                </a:extLst>
              </p:cNvPr>
              <p:cNvSpPr txBox="1"/>
              <p:nvPr/>
            </p:nvSpPr>
            <p:spPr>
              <a:xfrm>
                <a:off x="6120334" y="3892958"/>
                <a:ext cx="411347" cy="347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06B244-354B-1688-F7C1-0B51A0FF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334" y="3892958"/>
                <a:ext cx="411347" cy="347146"/>
              </a:xfrm>
              <a:prstGeom prst="rect">
                <a:avLst/>
              </a:prstGeom>
              <a:blipFill>
                <a:blip r:embed="rId14"/>
                <a:stretch>
                  <a:fillRect t="-38596" r="-70149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5F874F-B9BD-19DE-576D-8759854FC27F}"/>
              </a:ext>
            </a:extLst>
          </p:cNvPr>
          <p:cNvCxnSpPr>
            <a:cxnSpLocks/>
          </p:cNvCxnSpPr>
          <p:nvPr/>
        </p:nvCxnSpPr>
        <p:spPr>
          <a:xfrm flipH="1" flipV="1">
            <a:off x="4141848" y="2874433"/>
            <a:ext cx="23240" cy="1752252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3A3ECE3-BA7A-4850-1BD2-97628CF75A93}"/>
                  </a:ext>
                </a:extLst>
              </p:cNvPr>
              <p:cNvSpPr txBox="1"/>
              <p:nvPr/>
            </p:nvSpPr>
            <p:spPr>
              <a:xfrm>
                <a:off x="7363650" y="4444379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3A3ECE3-BA7A-4850-1BD2-97628CF75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50" y="4444379"/>
                <a:ext cx="411347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9AA5DD-C11B-EB02-BA34-282CD8E5A510}"/>
                  </a:ext>
                </a:extLst>
              </p:cNvPr>
              <p:cNvSpPr txBox="1"/>
              <p:nvPr/>
            </p:nvSpPr>
            <p:spPr>
              <a:xfrm>
                <a:off x="3793699" y="2851595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9AA5DD-C11B-EB02-BA34-282CD8E5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699" y="2851595"/>
                <a:ext cx="411347" cy="307777"/>
              </a:xfrm>
              <a:prstGeom prst="rect">
                <a:avLst/>
              </a:prstGeom>
              <a:blipFill>
                <a:blip r:embed="rId16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35D727F-9DAB-0108-EEAB-B8866DCB7BD5}"/>
              </a:ext>
            </a:extLst>
          </p:cNvPr>
          <p:cNvCxnSpPr>
            <a:cxnSpLocks/>
          </p:cNvCxnSpPr>
          <p:nvPr/>
        </p:nvCxnSpPr>
        <p:spPr>
          <a:xfrm flipV="1">
            <a:off x="8481482" y="838728"/>
            <a:ext cx="1071748" cy="147479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CD2067-DAA5-98BC-3166-4F13A90EFD92}"/>
              </a:ext>
            </a:extLst>
          </p:cNvPr>
          <p:cNvCxnSpPr>
            <a:cxnSpLocks/>
          </p:cNvCxnSpPr>
          <p:nvPr/>
        </p:nvCxnSpPr>
        <p:spPr>
          <a:xfrm flipV="1">
            <a:off x="8481482" y="1201880"/>
            <a:ext cx="1071748" cy="10845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76AB66-B7D0-3ADB-DD7E-B3F420AB9D02}"/>
              </a:ext>
            </a:extLst>
          </p:cNvPr>
          <p:cNvCxnSpPr>
            <a:cxnSpLocks/>
          </p:cNvCxnSpPr>
          <p:nvPr/>
        </p:nvCxnSpPr>
        <p:spPr>
          <a:xfrm>
            <a:off x="9555286" y="593415"/>
            <a:ext cx="0" cy="25214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309BAC6-BFE2-0D5D-791E-495FC3F977D6}"/>
              </a:ext>
            </a:extLst>
          </p:cNvPr>
          <p:cNvCxnSpPr>
            <a:cxnSpLocks/>
          </p:cNvCxnSpPr>
          <p:nvPr/>
        </p:nvCxnSpPr>
        <p:spPr>
          <a:xfrm flipV="1">
            <a:off x="8481482" y="1576127"/>
            <a:ext cx="1071748" cy="72386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DA302FA-F069-8629-D6B1-607DE1212F68}"/>
              </a:ext>
            </a:extLst>
          </p:cNvPr>
          <p:cNvCxnSpPr>
            <a:cxnSpLocks/>
          </p:cNvCxnSpPr>
          <p:nvPr/>
        </p:nvCxnSpPr>
        <p:spPr>
          <a:xfrm flipV="1">
            <a:off x="8481482" y="1931293"/>
            <a:ext cx="1071748" cy="3551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2A431E3-D24B-BAF7-C64B-C8AB636FF406}"/>
              </a:ext>
            </a:extLst>
          </p:cNvPr>
          <p:cNvCxnSpPr>
            <a:cxnSpLocks/>
          </p:cNvCxnSpPr>
          <p:nvPr/>
        </p:nvCxnSpPr>
        <p:spPr>
          <a:xfrm>
            <a:off x="8481482" y="2313527"/>
            <a:ext cx="1078189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D7F199-3820-B469-9614-CC87E7C5BE7A}"/>
              </a:ext>
            </a:extLst>
          </p:cNvPr>
          <p:cNvCxnSpPr>
            <a:cxnSpLocks/>
          </p:cNvCxnSpPr>
          <p:nvPr/>
        </p:nvCxnSpPr>
        <p:spPr>
          <a:xfrm>
            <a:off x="9550055" y="860296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6A4196-3F76-EFC9-75DD-F1DE2E8C94A7}"/>
              </a:ext>
            </a:extLst>
          </p:cNvPr>
          <p:cNvCxnSpPr>
            <a:cxnSpLocks/>
          </p:cNvCxnSpPr>
          <p:nvPr/>
        </p:nvCxnSpPr>
        <p:spPr>
          <a:xfrm>
            <a:off x="9555347" y="1255219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BACCDE-5967-87F0-15E2-4515F668A6BC}"/>
              </a:ext>
            </a:extLst>
          </p:cNvPr>
          <p:cNvCxnSpPr>
            <a:cxnSpLocks/>
          </p:cNvCxnSpPr>
          <p:nvPr/>
        </p:nvCxnSpPr>
        <p:spPr>
          <a:xfrm>
            <a:off x="9559580" y="1596803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7A8FA6-0747-8360-70EA-C52C021BBB0E}"/>
              </a:ext>
            </a:extLst>
          </p:cNvPr>
          <p:cNvCxnSpPr>
            <a:cxnSpLocks/>
          </p:cNvCxnSpPr>
          <p:nvPr/>
        </p:nvCxnSpPr>
        <p:spPr>
          <a:xfrm>
            <a:off x="9556405" y="1978621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34E6965-2F5F-1379-F519-5782C2DB257C}"/>
              </a:ext>
            </a:extLst>
          </p:cNvPr>
          <p:cNvCxnSpPr>
            <a:cxnSpLocks/>
          </p:cNvCxnSpPr>
          <p:nvPr/>
        </p:nvCxnSpPr>
        <p:spPr>
          <a:xfrm>
            <a:off x="9553230" y="2320205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9AC1A13-7F4F-9918-EABF-437DF09D664E}"/>
              </a:ext>
            </a:extLst>
          </p:cNvPr>
          <p:cNvCxnSpPr>
            <a:cxnSpLocks/>
          </p:cNvCxnSpPr>
          <p:nvPr/>
        </p:nvCxnSpPr>
        <p:spPr>
          <a:xfrm>
            <a:off x="8478261" y="2299994"/>
            <a:ext cx="1078144" cy="32428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C757C39-FDB5-A16A-7F63-613983B8C063}"/>
              </a:ext>
            </a:extLst>
          </p:cNvPr>
          <p:cNvCxnSpPr>
            <a:cxnSpLocks/>
          </p:cNvCxnSpPr>
          <p:nvPr/>
        </p:nvCxnSpPr>
        <p:spPr>
          <a:xfrm>
            <a:off x="9559580" y="2624280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7796A7D-DD66-78A5-85C0-25DCCF1BE004}"/>
              </a:ext>
            </a:extLst>
          </p:cNvPr>
          <p:cNvCxnSpPr>
            <a:cxnSpLocks/>
          </p:cNvCxnSpPr>
          <p:nvPr/>
        </p:nvCxnSpPr>
        <p:spPr>
          <a:xfrm>
            <a:off x="8473967" y="2286460"/>
            <a:ext cx="1076088" cy="65919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B1BDE6C8-D9A5-DBB2-AE36-0AEA2DC3F605}"/>
              </a:ext>
            </a:extLst>
          </p:cNvPr>
          <p:cNvSpPr/>
          <p:nvPr/>
        </p:nvSpPr>
        <p:spPr>
          <a:xfrm>
            <a:off x="8427473" y="2220310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A4BDB93-7097-0D74-4519-9385D95B9752}"/>
                  </a:ext>
                </a:extLst>
              </p:cNvPr>
              <p:cNvSpPr txBox="1"/>
              <p:nvPr/>
            </p:nvSpPr>
            <p:spPr>
              <a:xfrm>
                <a:off x="8594852" y="1234543"/>
                <a:ext cx="38454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A4BDB93-7097-0D74-4519-9385D95B9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852" y="1234543"/>
                <a:ext cx="3845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05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F880B28-40FD-73F6-8A45-F28E198151EC}"/>
              </a:ext>
            </a:extLst>
          </p:cNvPr>
          <p:cNvSpPr/>
          <p:nvPr/>
        </p:nvSpPr>
        <p:spPr>
          <a:xfrm>
            <a:off x="2463794" y="969101"/>
            <a:ext cx="2448489" cy="3344997"/>
          </a:xfrm>
          <a:custGeom>
            <a:avLst/>
            <a:gdLst>
              <a:gd name="connsiteX0" fmla="*/ 876306 w 2448489"/>
              <a:gd name="connsiteY0" fmla="*/ 1197245 h 3348389"/>
              <a:gd name="connsiteX1" fmla="*/ 711206 w 2448489"/>
              <a:gd name="connsiteY1" fmla="*/ 1235345 h 3348389"/>
              <a:gd name="connsiteX2" fmla="*/ 6 w 2448489"/>
              <a:gd name="connsiteY2" fmla="*/ 2645045 h 3348389"/>
              <a:gd name="connsiteX3" fmla="*/ 698506 w 2448489"/>
              <a:gd name="connsiteY3" fmla="*/ 2810145 h 3348389"/>
              <a:gd name="connsiteX4" fmla="*/ 914406 w 2448489"/>
              <a:gd name="connsiteY4" fmla="*/ 3343545 h 3348389"/>
              <a:gd name="connsiteX5" fmla="*/ 1689106 w 2448489"/>
              <a:gd name="connsiteY5" fmla="*/ 3051445 h 3348389"/>
              <a:gd name="connsiteX6" fmla="*/ 2438406 w 2448489"/>
              <a:gd name="connsiteY6" fmla="*/ 2670445 h 3348389"/>
              <a:gd name="connsiteX7" fmla="*/ 2133606 w 2448489"/>
              <a:gd name="connsiteY7" fmla="*/ 1806845 h 3348389"/>
              <a:gd name="connsiteX8" fmla="*/ 2311406 w 2448489"/>
              <a:gd name="connsiteY8" fmla="*/ 867045 h 3348389"/>
              <a:gd name="connsiteX9" fmla="*/ 1244606 w 2448489"/>
              <a:gd name="connsiteY9" fmla="*/ 3445 h 3348389"/>
              <a:gd name="connsiteX10" fmla="*/ 876306 w 2448489"/>
              <a:gd name="connsiteY10" fmla="*/ 1197245 h 3348389"/>
              <a:gd name="connsiteX0" fmla="*/ 872073 w 2448489"/>
              <a:gd name="connsiteY0" fmla="*/ 901753 h 3344997"/>
              <a:gd name="connsiteX1" fmla="*/ 711206 w 2448489"/>
              <a:gd name="connsiteY1" fmla="*/ 1231953 h 3344997"/>
              <a:gd name="connsiteX2" fmla="*/ 6 w 2448489"/>
              <a:gd name="connsiteY2" fmla="*/ 2641653 h 3344997"/>
              <a:gd name="connsiteX3" fmla="*/ 698506 w 2448489"/>
              <a:gd name="connsiteY3" fmla="*/ 2806753 h 3344997"/>
              <a:gd name="connsiteX4" fmla="*/ 914406 w 2448489"/>
              <a:gd name="connsiteY4" fmla="*/ 3340153 h 3344997"/>
              <a:gd name="connsiteX5" fmla="*/ 1689106 w 2448489"/>
              <a:gd name="connsiteY5" fmla="*/ 3048053 h 3344997"/>
              <a:gd name="connsiteX6" fmla="*/ 2438406 w 2448489"/>
              <a:gd name="connsiteY6" fmla="*/ 2667053 h 3344997"/>
              <a:gd name="connsiteX7" fmla="*/ 2133606 w 2448489"/>
              <a:gd name="connsiteY7" fmla="*/ 1803453 h 3344997"/>
              <a:gd name="connsiteX8" fmla="*/ 2311406 w 2448489"/>
              <a:gd name="connsiteY8" fmla="*/ 863653 h 3344997"/>
              <a:gd name="connsiteX9" fmla="*/ 1244606 w 2448489"/>
              <a:gd name="connsiteY9" fmla="*/ 53 h 3344997"/>
              <a:gd name="connsiteX10" fmla="*/ 872073 w 2448489"/>
              <a:gd name="connsiteY10" fmla="*/ 901753 h 334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8489" h="3344997">
                <a:moveTo>
                  <a:pt x="872073" y="901753"/>
                </a:moveTo>
                <a:cubicBezTo>
                  <a:pt x="783173" y="1107070"/>
                  <a:pt x="856550" y="941970"/>
                  <a:pt x="711206" y="1231953"/>
                </a:cubicBezTo>
                <a:cubicBezTo>
                  <a:pt x="565862" y="1521936"/>
                  <a:pt x="2123" y="2379186"/>
                  <a:pt x="6" y="2641653"/>
                </a:cubicBezTo>
                <a:cubicBezTo>
                  <a:pt x="-2111" y="2904120"/>
                  <a:pt x="546106" y="2690336"/>
                  <a:pt x="698506" y="2806753"/>
                </a:cubicBezTo>
                <a:cubicBezTo>
                  <a:pt x="850906" y="2923170"/>
                  <a:pt x="749306" y="3299936"/>
                  <a:pt x="914406" y="3340153"/>
                </a:cubicBezTo>
                <a:cubicBezTo>
                  <a:pt x="1079506" y="3380370"/>
                  <a:pt x="1435106" y="3160236"/>
                  <a:pt x="1689106" y="3048053"/>
                </a:cubicBezTo>
                <a:cubicBezTo>
                  <a:pt x="1943106" y="2935870"/>
                  <a:pt x="2364323" y="2874486"/>
                  <a:pt x="2438406" y="2667053"/>
                </a:cubicBezTo>
                <a:cubicBezTo>
                  <a:pt x="2512489" y="2459620"/>
                  <a:pt x="2154773" y="2104020"/>
                  <a:pt x="2133606" y="1803453"/>
                </a:cubicBezTo>
                <a:cubicBezTo>
                  <a:pt x="2112439" y="1502886"/>
                  <a:pt x="2459573" y="1164220"/>
                  <a:pt x="2311406" y="863653"/>
                </a:cubicBezTo>
                <a:cubicBezTo>
                  <a:pt x="2163239" y="563086"/>
                  <a:pt x="1484495" y="-6297"/>
                  <a:pt x="1244606" y="53"/>
                </a:cubicBezTo>
                <a:cubicBezTo>
                  <a:pt x="1004717" y="6403"/>
                  <a:pt x="960973" y="696436"/>
                  <a:pt x="872073" y="90175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0BB14B-7CD3-53A2-9755-DB385FF47AEF}"/>
              </a:ext>
            </a:extLst>
          </p:cNvPr>
          <p:cNvSpPr/>
          <p:nvPr/>
        </p:nvSpPr>
        <p:spPr>
          <a:xfrm>
            <a:off x="3758153" y="2699713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592CF3-CEDA-C5FE-F2D6-3ABF138E560F}"/>
              </a:ext>
            </a:extLst>
          </p:cNvPr>
          <p:cNvCxnSpPr>
            <a:cxnSpLocks/>
          </p:cNvCxnSpPr>
          <p:nvPr/>
        </p:nvCxnSpPr>
        <p:spPr>
          <a:xfrm flipV="1">
            <a:off x="4206743" y="1767414"/>
            <a:ext cx="1579157" cy="49885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F42B23-9211-012F-96C0-F49494EB99B5}"/>
                  </a:ext>
                </a:extLst>
              </p:cNvPr>
              <p:cNvSpPr txBox="1"/>
              <p:nvPr/>
            </p:nvSpPr>
            <p:spPr>
              <a:xfrm>
                <a:off x="5472634" y="1921107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F42B23-9211-012F-96C0-F49494EB9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634" y="1921107"/>
                <a:ext cx="411347" cy="345159"/>
              </a:xfrm>
              <a:prstGeom prst="rect">
                <a:avLst/>
              </a:prstGeom>
              <a:blipFill>
                <a:blip r:embed="rId2"/>
                <a:stretch>
                  <a:fillRect l="-14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B4741F-5ABB-B7EB-23BA-466177D258E0}"/>
              </a:ext>
            </a:extLst>
          </p:cNvPr>
          <p:cNvCxnSpPr>
            <a:cxnSpLocks/>
          </p:cNvCxnSpPr>
          <p:nvPr/>
        </p:nvCxnSpPr>
        <p:spPr>
          <a:xfrm flipH="1" flipV="1">
            <a:off x="2345267" y="1767414"/>
            <a:ext cx="1041400" cy="56091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724B4-38A3-79F6-AAE5-7685D107A63F}"/>
                  </a:ext>
                </a:extLst>
              </p:cNvPr>
              <p:cNvSpPr txBox="1"/>
              <p:nvPr/>
            </p:nvSpPr>
            <p:spPr>
              <a:xfrm>
                <a:off x="2463794" y="1506241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724B4-38A3-79F6-AAE5-7685D107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794" y="1506241"/>
                <a:ext cx="411347" cy="345159"/>
              </a:xfrm>
              <a:prstGeom prst="rect">
                <a:avLst/>
              </a:prstGeom>
              <a:blipFill>
                <a:blip r:embed="rId3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FDD88A-A5A9-96B0-AEBF-F8CD1BFC84CC}"/>
              </a:ext>
            </a:extLst>
          </p:cNvPr>
          <p:cNvCxnSpPr>
            <a:cxnSpLocks/>
          </p:cNvCxnSpPr>
          <p:nvPr/>
        </p:nvCxnSpPr>
        <p:spPr>
          <a:xfrm flipH="1">
            <a:off x="1673047" y="3519455"/>
            <a:ext cx="1380097" cy="619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EDB05A-275C-4113-07B6-6D9F030F60E6}"/>
              </a:ext>
            </a:extLst>
          </p:cNvPr>
          <p:cNvCxnSpPr>
            <a:cxnSpLocks/>
          </p:cNvCxnSpPr>
          <p:nvPr/>
        </p:nvCxnSpPr>
        <p:spPr>
          <a:xfrm flipH="1">
            <a:off x="3539067" y="3873255"/>
            <a:ext cx="94473" cy="9527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A39B6D-CDD5-54FC-68FC-E1CBF12A40F8}"/>
              </a:ext>
            </a:extLst>
          </p:cNvPr>
          <p:cNvCxnSpPr>
            <a:cxnSpLocks/>
          </p:cNvCxnSpPr>
          <p:nvPr/>
        </p:nvCxnSpPr>
        <p:spPr>
          <a:xfrm>
            <a:off x="4476561" y="3429000"/>
            <a:ext cx="715897" cy="69679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630DD6-7A91-6C43-95E9-B784B923285E}"/>
                  </a:ext>
                </a:extLst>
              </p:cNvPr>
              <p:cNvSpPr txBox="1"/>
              <p:nvPr/>
            </p:nvSpPr>
            <p:spPr>
              <a:xfrm>
                <a:off x="5291683" y="3753727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630DD6-7A91-6C43-95E9-B784B9232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683" y="3753727"/>
                <a:ext cx="411347" cy="345159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D55A8C-3AFF-E849-294D-3CBE76F12024}"/>
                  </a:ext>
                </a:extLst>
              </p:cNvPr>
              <p:cNvSpPr txBox="1"/>
              <p:nvPr/>
            </p:nvSpPr>
            <p:spPr>
              <a:xfrm>
                <a:off x="3586303" y="4532930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D55A8C-3AFF-E849-294D-3CBE76F12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303" y="4532930"/>
                <a:ext cx="411347" cy="345159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B12D8E-A044-DE0E-1A06-E7C104416D7D}"/>
                  </a:ext>
                </a:extLst>
              </p:cNvPr>
              <p:cNvSpPr txBox="1"/>
              <p:nvPr/>
            </p:nvSpPr>
            <p:spPr>
              <a:xfrm>
                <a:off x="1720484" y="3646386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B12D8E-A044-DE0E-1A06-E7C104416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484" y="3646386"/>
                <a:ext cx="411347" cy="345159"/>
              </a:xfrm>
              <a:prstGeom prst="rect">
                <a:avLst/>
              </a:prstGeom>
              <a:blipFill>
                <a:blip r:embed="rId6"/>
                <a:stretch>
                  <a:fillRect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177049-881C-A88F-8137-D5BEB663B824}"/>
              </a:ext>
            </a:extLst>
          </p:cNvPr>
          <p:cNvCxnSpPr>
            <a:cxnSpLocks/>
          </p:cNvCxnSpPr>
          <p:nvPr/>
        </p:nvCxnSpPr>
        <p:spPr>
          <a:xfrm flipV="1">
            <a:off x="7279719" y="1851400"/>
            <a:ext cx="441881" cy="57369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FB274A-521E-FB04-EA8A-B94AB13B70C0}"/>
              </a:ext>
            </a:extLst>
          </p:cNvPr>
          <p:cNvCxnSpPr>
            <a:cxnSpLocks/>
          </p:cNvCxnSpPr>
          <p:nvPr/>
        </p:nvCxnSpPr>
        <p:spPr>
          <a:xfrm>
            <a:off x="7709260" y="1858700"/>
            <a:ext cx="1256940" cy="19234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53A59D-93D4-D55F-D78A-C44D54A4EFA3}"/>
              </a:ext>
            </a:extLst>
          </p:cNvPr>
          <p:cNvCxnSpPr>
            <a:cxnSpLocks/>
          </p:cNvCxnSpPr>
          <p:nvPr/>
        </p:nvCxnSpPr>
        <p:spPr>
          <a:xfrm>
            <a:off x="8966200" y="2047873"/>
            <a:ext cx="368300" cy="7544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881E2-FE3D-25F5-5E50-C7093FD292B8}"/>
              </a:ext>
            </a:extLst>
          </p:cNvPr>
          <p:cNvCxnSpPr>
            <a:cxnSpLocks/>
          </p:cNvCxnSpPr>
          <p:nvPr/>
        </p:nvCxnSpPr>
        <p:spPr>
          <a:xfrm flipH="1">
            <a:off x="8686800" y="2765010"/>
            <a:ext cx="647700" cy="7544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157FFA-2FB2-337E-8D4A-31B42352243A}"/>
              </a:ext>
            </a:extLst>
          </p:cNvPr>
          <p:cNvCxnSpPr>
            <a:cxnSpLocks/>
          </p:cNvCxnSpPr>
          <p:nvPr/>
        </p:nvCxnSpPr>
        <p:spPr>
          <a:xfrm flipH="1" flipV="1">
            <a:off x="7518400" y="3193436"/>
            <a:ext cx="1168400" cy="32601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571E7E-9A6B-09B9-44B9-08FEEF67D215}"/>
              </a:ext>
            </a:extLst>
          </p:cNvPr>
          <p:cNvCxnSpPr>
            <a:cxnSpLocks/>
          </p:cNvCxnSpPr>
          <p:nvPr/>
        </p:nvCxnSpPr>
        <p:spPr>
          <a:xfrm>
            <a:off x="7279719" y="2403746"/>
            <a:ext cx="220940" cy="789690"/>
          </a:xfrm>
          <a:prstGeom prst="straightConnector1">
            <a:avLst/>
          </a:prstGeom>
          <a:ln w="34925">
            <a:solidFill>
              <a:srgbClr val="0070C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D0BE73-D8EA-7333-F4F5-13F4B793E27B}"/>
                  </a:ext>
                </a:extLst>
              </p:cNvPr>
              <p:cNvSpPr txBox="1"/>
              <p:nvPr/>
            </p:nvSpPr>
            <p:spPr>
              <a:xfrm>
                <a:off x="7228567" y="1702714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D0BE73-D8EA-7333-F4F5-13F4B793E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567" y="1702714"/>
                <a:ext cx="411347" cy="345159"/>
              </a:xfrm>
              <a:prstGeom prst="rect">
                <a:avLst/>
              </a:prstGeom>
              <a:blipFill>
                <a:blip r:embed="rId7"/>
                <a:stretch>
                  <a:fillRect l="-14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F4D66C-3958-4D27-D905-C1F27D4D5B27}"/>
                  </a:ext>
                </a:extLst>
              </p:cNvPr>
              <p:cNvSpPr txBox="1"/>
              <p:nvPr/>
            </p:nvSpPr>
            <p:spPr>
              <a:xfrm>
                <a:off x="8533330" y="1641507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F4D66C-3958-4D27-D905-C1F27D4D5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330" y="1641507"/>
                <a:ext cx="411347" cy="345159"/>
              </a:xfrm>
              <a:prstGeom prst="rect">
                <a:avLst/>
              </a:prstGeom>
              <a:blipFill>
                <a:blip r:embed="rId8"/>
                <a:stretch>
                  <a:fillRect l="-149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2FC99C-3BB7-AC19-507C-48DF8DAD9A30}"/>
                  </a:ext>
                </a:extLst>
              </p:cNvPr>
              <p:cNvSpPr txBox="1"/>
              <p:nvPr/>
            </p:nvSpPr>
            <p:spPr>
              <a:xfrm>
                <a:off x="9208319" y="2328333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2FC99C-3BB7-AC19-507C-48DF8DAD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319" y="2328333"/>
                <a:ext cx="411347" cy="345159"/>
              </a:xfrm>
              <a:prstGeom prst="rect">
                <a:avLst/>
              </a:prstGeom>
              <a:blipFill>
                <a:blip r:embed="rId9"/>
                <a:stretch>
                  <a:fillRect l="-14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900D54-F6A3-9604-2574-18E294180AF2}"/>
                  </a:ext>
                </a:extLst>
              </p:cNvPr>
              <p:cNvSpPr txBox="1"/>
              <p:nvPr/>
            </p:nvSpPr>
            <p:spPr>
              <a:xfrm>
                <a:off x="8855782" y="3234266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900D54-F6A3-9604-2574-18E294180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782" y="3234266"/>
                <a:ext cx="411347" cy="345159"/>
              </a:xfrm>
              <a:prstGeom prst="rect">
                <a:avLst/>
              </a:prstGeom>
              <a:blipFill>
                <a:blip r:embed="rId10"/>
                <a:stretch>
                  <a:fillRect l="-149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D5FC40-B40A-783B-571B-70D06C260562}"/>
                  </a:ext>
                </a:extLst>
              </p:cNvPr>
              <p:cNvSpPr txBox="1"/>
              <p:nvPr/>
            </p:nvSpPr>
            <p:spPr>
              <a:xfrm>
                <a:off x="7522633" y="3339333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D5FC40-B40A-783B-571B-70D06C260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633" y="3339333"/>
                <a:ext cx="411347" cy="345159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60D7FC-B1B4-C9BA-AE61-EF60FB88892F}"/>
                  </a:ext>
                </a:extLst>
              </p:cNvPr>
              <p:cNvSpPr txBox="1"/>
              <p:nvPr/>
            </p:nvSpPr>
            <p:spPr>
              <a:xfrm>
                <a:off x="7083174" y="288462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60D7FC-B1B4-C9BA-AE61-EF60FB888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174" y="2884629"/>
                <a:ext cx="411347" cy="345159"/>
              </a:xfrm>
              <a:prstGeom prst="rect">
                <a:avLst/>
              </a:prstGeom>
              <a:blipFill>
                <a:blip r:embed="rId12"/>
                <a:stretch>
                  <a:fillRect t="-36842" r="-6865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16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c 23">
            <a:extLst>
              <a:ext uri="{FF2B5EF4-FFF2-40B4-BE49-F238E27FC236}">
                <a16:creationId xmlns:a16="http://schemas.microsoft.com/office/drawing/2014/main" id="{019F9DA5-974C-70BF-23BC-DEE41DCACC5D}"/>
              </a:ext>
            </a:extLst>
          </p:cNvPr>
          <p:cNvSpPr/>
          <p:nvPr/>
        </p:nvSpPr>
        <p:spPr>
          <a:xfrm rot="5400000">
            <a:off x="2720370" y="432770"/>
            <a:ext cx="3740149" cy="3740149"/>
          </a:xfrm>
          <a:prstGeom prst="arc">
            <a:avLst>
              <a:gd name="adj1" fmla="val 5423188"/>
              <a:gd name="adj2" fmla="val 16277458"/>
            </a:avLst>
          </a:prstGeom>
          <a:ln w="15875">
            <a:gradFill>
              <a:gsLst>
                <a:gs pos="0">
                  <a:schemeClr val="bg1"/>
                </a:gs>
                <a:gs pos="83000">
                  <a:schemeClr val="tx1"/>
                </a:gs>
                <a:gs pos="99000">
                  <a:schemeClr val="tx1"/>
                </a:gs>
              </a:gsLst>
              <a:lin ang="10800000" scaled="0"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2D9158-BDBC-EE4E-7D6A-7B9248F8EB6C}"/>
              </a:ext>
            </a:extLst>
          </p:cNvPr>
          <p:cNvCxnSpPr>
            <a:cxnSpLocks/>
          </p:cNvCxnSpPr>
          <p:nvPr/>
        </p:nvCxnSpPr>
        <p:spPr>
          <a:xfrm>
            <a:off x="4590444" y="432770"/>
            <a:ext cx="108786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8FFFC5-FB0F-4468-B541-28488D426FFF}"/>
                  </a:ext>
                </a:extLst>
              </p:cNvPr>
              <p:cNvSpPr txBox="1"/>
              <p:nvPr/>
            </p:nvSpPr>
            <p:spPr>
              <a:xfrm>
                <a:off x="5472633" y="124992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8FFFC5-FB0F-4468-B541-28488D42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633" y="124992"/>
                <a:ext cx="411347" cy="307777"/>
              </a:xfrm>
              <a:prstGeom prst="rect">
                <a:avLst/>
              </a:prstGeom>
              <a:blipFill>
                <a:blip r:embed="rId2"/>
                <a:stretch>
                  <a:fillRect t="-40000" r="-6865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373897DC-CAA3-E77D-F651-170044E7EA38}"/>
              </a:ext>
            </a:extLst>
          </p:cNvPr>
          <p:cNvSpPr/>
          <p:nvPr/>
        </p:nvSpPr>
        <p:spPr>
          <a:xfrm>
            <a:off x="4535945" y="2200239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BBB644-92FF-DE3C-168F-CABAE4AB895E}"/>
              </a:ext>
            </a:extLst>
          </p:cNvPr>
          <p:cNvCxnSpPr>
            <a:cxnSpLocks/>
            <a:endCxn id="28" idx="4"/>
          </p:cNvCxnSpPr>
          <p:nvPr/>
        </p:nvCxnSpPr>
        <p:spPr>
          <a:xfrm>
            <a:off x="4590443" y="432769"/>
            <a:ext cx="1" cy="1870075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E91438-01C2-A234-CCF0-FBDD45AFD08A}"/>
              </a:ext>
            </a:extLst>
          </p:cNvPr>
          <p:cNvCxnSpPr>
            <a:cxnSpLocks/>
          </p:cNvCxnSpPr>
          <p:nvPr/>
        </p:nvCxnSpPr>
        <p:spPr>
          <a:xfrm>
            <a:off x="4590443" y="432769"/>
            <a:ext cx="0" cy="3647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1C091B-BDA8-241A-EAF3-CEC3EC442959}"/>
              </a:ext>
            </a:extLst>
          </p:cNvPr>
          <p:cNvCxnSpPr>
            <a:cxnSpLocks/>
          </p:cNvCxnSpPr>
          <p:nvPr/>
        </p:nvCxnSpPr>
        <p:spPr>
          <a:xfrm>
            <a:off x="4590443" y="432769"/>
            <a:ext cx="0" cy="61371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E367BF-21B2-B5BF-8B93-B8530FB72799}"/>
                  </a:ext>
                </a:extLst>
              </p:cNvPr>
              <p:cNvSpPr txBox="1"/>
              <p:nvPr/>
            </p:nvSpPr>
            <p:spPr>
              <a:xfrm>
                <a:off x="4620191" y="507442"/>
                <a:ext cx="41134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E367BF-21B2-B5BF-8B93-B8530FB72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191" y="507442"/>
                <a:ext cx="411347" cy="215444"/>
              </a:xfrm>
              <a:prstGeom prst="rect">
                <a:avLst/>
              </a:prstGeom>
              <a:blipFill>
                <a:blip r:embed="rId3"/>
                <a:stretch>
                  <a:fillRect t="-36111" r="-5223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6ECFD6-D29A-7588-B044-06B3890CF8B5}"/>
                  </a:ext>
                </a:extLst>
              </p:cNvPr>
              <p:cNvSpPr txBox="1"/>
              <p:nvPr/>
            </p:nvSpPr>
            <p:spPr>
              <a:xfrm>
                <a:off x="4233595" y="65370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6ECFD6-D29A-7588-B044-06B3890CF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595" y="653709"/>
                <a:ext cx="411347" cy="345159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A41C3C-9DF5-7C21-2CCA-2D0DF11DC35A}"/>
              </a:ext>
            </a:extLst>
          </p:cNvPr>
          <p:cNvCxnSpPr>
            <a:cxnSpLocks/>
          </p:cNvCxnSpPr>
          <p:nvPr/>
        </p:nvCxnSpPr>
        <p:spPr>
          <a:xfrm flipH="1">
            <a:off x="3841208" y="293941"/>
            <a:ext cx="601991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3A8BD2-F06B-EC0A-8694-4A4A4F8A9629}"/>
                  </a:ext>
                </a:extLst>
              </p:cNvPr>
              <p:cNvSpPr txBox="1"/>
              <p:nvPr/>
            </p:nvSpPr>
            <p:spPr>
              <a:xfrm>
                <a:off x="3895256" y="-5121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3A8BD2-F06B-EC0A-8694-4A4A4F8A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56" y="-51219"/>
                <a:ext cx="411347" cy="345159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3E2ED4-2227-60CA-4C58-DFDE8CB3083E}"/>
              </a:ext>
            </a:extLst>
          </p:cNvPr>
          <p:cNvCxnSpPr>
            <a:cxnSpLocks/>
          </p:cNvCxnSpPr>
          <p:nvPr/>
        </p:nvCxnSpPr>
        <p:spPr>
          <a:xfrm>
            <a:off x="3895256" y="-7164"/>
            <a:ext cx="411347" cy="27570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B6929373-35E0-105E-E111-9FD8DEB2B693}"/>
              </a:ext>
            </a:extLst>
          </p:cNvPr>
          <p:cNvSpPr/>
          <p:nvPr/>
        </p:nvSpPr>
        <p:spPr>
          <a:xfrm>
            <a:off x="3093882" y="4327812"/>
            <a:ext cx="1496561" cy="520096"/>
          </a:xfrm>
          <a:custGeom>
            <a:avLst/>
            <a:gdLst>
              <a:gd name="connsiteX0" fmla="*/ 240766 w 1496561"/>
              <a:gd name="connsiteY0" fmla="*/ 0 h 520096"/>
              <a:gd name="connsiteX1" fmla="*/ 768581 w 1496561"/>
              <a:gd name="connsiteY1" fmla="*/ 0 h 520096"/>
              <a:gd name="connsiteX2" fmla="*/ 1255794 w 1496561"/>
              <a:gd name="connsiteY2" fmla="*/ 0 h 520096"/>
              <a:gd name="connsiteX3" fmla="*/ 1496560 w 1496561"/>
              <a:gd name="connsiteY3" fmla="*/ 260048 h 520096"/>
              <a:gd name="connsiteX4" fmla="*/ 1255794 w 1496561"/>
              <a:gd name="connsiteY4" fmla="*/ 520096 h 520096"/>
              <a:gd name="connsiteX5" fmla="*/ 768581 w 1496561"/>
              <a:gd name="connsiteY5" fmla="*/ 520096 h 520096"/>
              <a:gd name="connsiteX6" fmla="*/ 240766 w 1496561"/>
              <a:gd name="connsiteY6" fmla="*/ 520096 h 520096"/>
              <a:gd name="connsiteX7" fmla="*/ 0 w 1496561"/>
              <a:gd name="connsiteY7" fmla="*/ 260048 h 520096"/>
              <a:gd name="connsiteX8" fmla="*/ 240766 w 1496561"/>
              <a:gd name="connsiteY8" fmla="*/ 0 h 52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6561" h="520096" fill="none" extrusionOk="0">
                <a:moveTo>
                  <a:pt x="240766" y="0"/>
                </a:moveTo>
                <a:cubicBezTo>
                  <a:pt x="350122" y="-35030"/>
                  <a:pt x="620153" y="55079"/>
                  <a:pt x="768581" y="0"/>
                </a:cubicBezTo>
                <a:cubicBezTo>
                  <a:pt x="917009" y="-55079"/>
                  <a:pt x="1051038" y="20154"/>
                  <a:pt x="1255794" y="0"/>
                </a:cubicBezTo>
                <a:cubicBezTo>
                  <a:pt x="1402446" y="21092"/>
                  <a:pt x="1499265" y="119733"/>
                  <a:pt x="1496560" y="260048"/>
                </a:cubicBezTo>
                <a:cubicBezTo>
                  <a:pt x="1508831" y="392932"/>
                  <a:pt x="1396107" y="485507"/>
                  <a:pt x="1255794" y="520096"/>
                </a:cubicBezTo>
                <a:cubicBezTo>
                  <a:pt x="1144451" y="542490"/>
                  <a:pt x="998010" y="482473"/>
                  <a:pt x="768581" y="520096"/>
                </a:cubicBezTo>
                <a:cubicBezTo>
                  <a:pt x="539152" y="557719"/>
                  <a:pt x="399989" y="519507"/>
                  <a:pt x="240766" y="520096"/>
                </a:cubicBezTo>
                <a:cubicBezTo>
                  <a:pt x="110876" y="478588"/>
                  <a:pt x="-14040" y="411874"/>
                  <a:pt x="0" y="260048"/>
                </a:cubicBezTo>
                <a:cubicBezTo>
                  <a:pt x="-15929" y="144901"/>
                  <a:pt x="117431" y="7151"/>
                  <a:pt x="240766" y="0"/>
                </a:cubicBezTo>
                <a:close/>
              </a:path>
              <a:path w="1496561" h="520096" stroke="0" extrusionOk="0">
                <a:moveTo>
                  <a:pt x="240766" y="0"/>
                </a:moveTo>
                <a:cubicBezTo>
                  <a:pt x="393191" y="-32720"/>
                  <a:pt x="501631" y="27634"/>
                  <a:pt x="738130" y="0"/>
                </a:cubicBezTo>
                <a:cubicBezTo>
                  <a:pt x="974629" y="-27634"/>
                  <a:pt x="1123383" y="44299"/>
                  <a:pt x="1255794" y="0"/>
                </a:cubicBezTo>
                <a:cubicBezTo>
                  <a:pt x="1361699" y="26420"/>
                  <a:pt x="1492402" y="139403"/>
                  <a:pt x="1496560" y="260048"/>
                </a:cubicBezTo>
                <a:cubicBezTo>
                  <a:pt x="1483844" y="396719"/>
                  <a:pt x="1395536" y="523337"/>
                  <a:pt x="1255794" y="520096"/>
                </a:cubicBezTo>
                <a:cubicBezTo>
                  <a:pt x="1066964" y="526205"/>
                  <a:pt x="993779" y="479290"/>
                  <a:pt x="768581" y="520096"/>
                </a:cubicBezTo>
                <a:cubicBezTo>
                  <a:pt x="543383" y="560902"/>
                  <a:pt x="473243" y="519058"/>
                  <a:pt x="240766" y="520096"/>
                </a:cubicBezTo>
                <a:cubicBezTo>
                  <a:pt x="107259" y="514873"/>
                  <a:pt x="-16635" y="426793"/>
                  <a:pt x="0" y="260048"/>
                </a:cubicBezTo>
                <a:cubicBezTo>
                  <a:pt x="33664" y="135265"/>
                  <a:pt x="131238" y="5634"/>
                  <a:pt x="24076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flowChartTerminato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Flowchart: Terminator 47">
            <a:extLst>
              <a:ext uri="{FF2B5EF4-FFF2-40B4-BE49-F238E27FC236}">
                <a16:creationId xmlns:a16="http://schemas.microsoft.com/office/drawing/2014/main" id="{AB1B019B-ACF2-D454-CCD0-F23048CE57E2}"/>
              </a:ext>
            </a:extLst>
          </p:cNvPr>
          <p:cNvSpPr/>
          <p:nvPr/>
        </p:nvSpPr>
        <p:spPr>
          <a:xfrm>
            <a:off x="6460519" y="4327812"/>
            <a:ext cx="1558021" cy="520096"/>
          </a:xfrm>
          <a:custGeom>
            <a:avLst/>
            <a:gdLst>
              <a:gd name="connsiteX0" fmla="*/ 250653 w 1558021"/>
              <a:gd name="connsiteY0" fmla="*/ 0 h 520096"/>
              <a:gd name="connsiteX1" fmla="*/ 789577 w 1558021"/>
              <a:gd name="connsiteY1" fmla="*/ 0 h 520096"/>
              <a:gd name="connsiteX2" fmla="*/ 1307367 w 1558021"/>
              <a:gd name="connsiteY2" fmla="*/ 0 h 520096"/>
              <a:gd name="connsiteX3" fmla="*/ 1558021 w 1558021"/>
              <a:gd name="connsiteY3" fmla="*/ 260048 h 520096"/>
              <a:gd name="connsiteX4" fmla="*/ 1307367 w 1558021"/>
              <a:gd name="connsiteY4" fmla="*/ 520096 h 520096"/>
              <a:gd name="connsiteX5" fmla="*/ 779010 w 1558021"/>
              <a:gd name="connsiteY5" fmla="*/ 520096 h 520096"/>
              <a:gd name="connsiteX6" fmla="*/ 250653 w 1558021"/>
              <a:gd name="connsiteY6" fmla="*/ 520096 h 520096"/>
              <a:gd name="connsiteX7" fmla="*/ 0 w 1558021"/>
              <a:gd name="connsiteY7" fmla="*/ 260048 h 520096"/>
              <a:gd name="connsiteX8" fmla="*/ 250653 w 1558021"/>
              <a:gd name="connsiteY8" fmla="*/ 0 h 52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021" h="520096" fill="none" extrusionOk="0">
                <a:moveTo>
                  <a:pt x="250653" y="0"/>
                </a:moveTo>
                <a:cubicBezTo>
                  <a:pt x="424986" y="-18986"/>
                  <a:pt x="636954" y="35011"/>
                  <a:pt x="789577" y="0"/>
                </a:cubicBezTo>
                <a:cubicBezTo>
                  <a:pt x="942200" y="-35011"/>
                  <a:pt x="1126948" y="1644"/>
                  <a:pt x="1307367" y="0"/>
                </a:cubicBezTo>
                <a:cubicBezTo>
                  <a:pt x="1420244" y="-13657"/>
                  <a:pt x="1566451" y="111674"/>
                  <a:pt x="1558021" y="260048"/>
                </a:cubicBezTo>
                <a:cubicBezTo>
                  <a:pt x="1575673" y="405930"/>
                  <a:pt x="1449164" y="560998"/>
                  <a:pt x="1307367" y="520096"/>
                </a:cubicBezTo>
                <a:cubicBezTo>
                  <a:pt x="1105113" y="566248"/>
                  <a:pt x="972479" y="516129"/>
                  <a:pt x="779010" y="520096"/>
                </a:cubicBezTo>
                <a:cubicBezTo>
                  <a:pt x="585541" y="524063"/>
                  <a:pt x="422211" y="503919"/>
                  <a:pt x="250653" y="520096"/>
                </a:cubicBezTo>
                <a:cubicBezTo>
                  <a:pt x="111834" y="546659"/>
                  <a:pt x="9188" y="413306"/>
                  <a:pt x="0" y="260048"/>
                </a:cubicBezTo>
                <a:cubicBezTo>
                  <a:pt x="-5560" y="121994"/>
                  <a:pt x="134562" y="-6190"/>
                  <a:pt x="250653" y="0"/>
                </a:cubicBezTo>
                <a:close/>
              </a:path>
              <a:path w="1558021" h="520096" stroke="0" extrusionOk="0">
                <a:moveTo>
                  <a:pt x="250653" y="0"/>
                </a:moveTo>
                <a:cubicBezTo>
                  <a:pt x="485612" y="-29184"/>
                  <a:pt x="594264" y="60490"/>
                  <a:pt x="800144" y="0"/>
                </a:cubicBezTo>
                <a:cubicBezTo>
                  <a:pt x="1006024" y="-60490"/>
                  <a:pt x="1152760" y="43691"/>
                  <a:pt x="1307367" y="0"/>
                </a:cubicBezTo>
                <a:cubicBezTo>
                  <a:pt x="1442416" y="9764"/>
                  <a:pt x="1578237" y="130151"/>
                  <a:pt x="1558021" y="260048"/>
                </a:cubicBezTo>
                <a:cubicBezTo>
                  <a:pt x="1556052" y="412487"/>
                  <a:pt x="1430316" y="522675"/>
                  <a:pt x="1307367" y="520096"/>
                </a:cubicBezTo>
                <a:cubicBezTo>
                  <a:pt x="1126184" y="532644"/>
                  <a:pt x="927008" y="503470"/>
                  <a:pt x="800144" y="520096"/>
                </a:cubicBezTo>
                <a:cubicBezTo>
                  <a:pt x="673280" y="536722"/>
                  <a:pt x="512714" y="501400"/>
                  <a:pt x="250653" y="520096"/>
                </a:cubicBezTo>
                <a:cubicBezTo>
                  <a:pt x="126496" y="533469"/>
                  <a:pt x="-9438" y="394057"/>
                  <a:pt x="0" y="260048"/>
                </a:cubicBezTo>
                <a:cubicBezTo>
                  <a:pt x="-26755" y="90128"/>
                  <a:pt x="135996" y="27448"/>
                  <a:pt x="25065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14188587">
                  <a:prstGeom prst="flowChartTerminato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355003-85AC-8383-C3C0-800C96CAF512}"/>
              </a:ext>
            </a:extLst>
          </p:cNvPr>
          <p:cNvCxnSpPr>
            <a:cxnSpLocks/>
          </p:cNvCxnSpPr>
          <p:nvPr/>
        </p:nvCxnSpPr>
        <p:spPr>
          <a:xfrm>
            <a:off x="4590442" y="4555155"/>
            <a:ext cx="1870077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420EFE-3B52-EE67-5315-EAF401F737A4}"/>
              </a:ext>
            </a:extLst>
          </p:cNvPr>
          <p:cNvCxnSpPr>
            <a:cxnSpLocks/>
          </p:cNvCxnSpPr>
          <p:nvPr/>
        </p:nvCxnSpPr>
        <p:spPr>
          <a:xfrm>
            <a:off x="4590444" y="4555155"/>
            <a:ext cx="73085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625BC8-123D-155A-B69A-96627C07493B}"/>
              </a:ext>
            </a:extLst>
          </p:cNvPr>
          <p:cNvCxnSpPr>
            <a:cxnSpLocks/>
          </p:cNvCxnSpPr>
          <p:nvPr/>
        </p:nvCxnSpPr>
        <p:spPr>
          <a:xfrm flipH="1">
            <a:off x="5883980" y="4555155"/>
            <a:ext cx="576621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7950125-AFD1-8A11-B3DE-F5D9AFD26E80}"/>
                  </a:ext>
                </a:extLst>
              </p:cNvPr>
              <p:cNvSpPr txBox="1"/>
              <p:nvPr/>
            </p:nvSpPr>
            <p:spPr>
              <a:xfrm>
                <a:off x="4776273" y="4155232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7950125-AFD1-8A11-B3DE-F5D9AFD2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273" y="4155232"/>
                <a:ext cx="411347" cy="345159"/>
              </a:xfrm>
              <a:prstGeom prst="rect">
                <a:avLst/>
              </a:prstGeom>
              <a:blipFill>
                <a:blip r:embed="rId6"/>
                <a:stretch>
                  <a:fillRect l="-14925" r="-59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8665A6-437D-9AF7-F75E-E6C15D9DB533}"/>
                  </a:ext>
                </a:extLst>
              </p:cNvPr>
              <p:cNvSpPr txBox="1"/>
              <p:nvPr/>
            </p:nvSpPr>
            <p:spPr>
              <a:xfrm>
                <a:off x="5966576" y="417291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8665A6-437D-9AF7-F75E-E6C15D9DB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4172919"/>
                <a:ext cx="411347" cy="345159"/>
              </a:xfrm>
              <a:prstGeom prst="rect">
                <a:avLst/>
              </a:prstGeom>
              <a:blipFill>
                <a:blip r:embed="rId7"/>
                <a:stretch>
                  <a:fillRect l="-14925" r="-746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2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592B175-43B2-A0A3-B18F-68EFC5387E94}"/>
              </a:ext>
            </a:extLst>
          </p:cNvPr>
          <p:cNvSpPr/>
          <p:nvPr/>
        </p:nvSpPr>
        <p:spPr>
          <a:xfrm>
            <a:off x="2056481" y="962058"/>
            <a:ext cx="3168449" cy="3355821"/>
          </a:xfrm>
          <a:custGeom>
            <a:avLst/>
            <a:gdLst>
              <a:gd name="connsiteX0" fmla="*/ 876306 w 2448489"/>
              <a:gd name="connsiteY0" fmla="*/ 1197245 h 3348389"/>
              <a:gd name="connsiteX1" fmla="*/ 711206 w 2448489"/>
              <a:gd name="connsiteY1" fmla="*/ 1235345 h 3348389"/>
              <a:gd name="connsiteX2" fmla="*/ 6 w 2448489"/>
              <a:gd name="connsiteY2" fmla="*/ 2645045 h 3348389"/>
              <a:gd name="connsiteX3" fmla="*/ 698506 w 2448489"/>
              <a:gd name="connsiteY3" fmla="*/ 2810145 h 3348389"/>
              <a:gd name="connsiteX4" fmla="*/ 914406 w 2448489"/>
              <a:gd name="connsiteY4" fmla="*/ 3343545 h 3348389"/>
              <a:gd name="connsiteX5" fmla="*/ 1689106 w 2448489"/>
              <a:gd name="connsiteY5" fmla="*/ 3051445 h 3348389"/>
              <a:gd name="connsiteX6" fmla="*/ 2438406 w 2448489"/>
              <a:gd name="connsiteY6" fmla="*/ 2670445 h 3348389"/>
              <a:gd name="connsiteX7" fmla="*/ 2133606 w 2448489"/>
              <a:gd name="connsiteY7" fmla="*/ 1806845 h 3348389"/>
              <a:gd name="connsiteX8" fmla="*/ 2311406 w 2448489"/>
              <a:gd name="connsiteY8" fmla="*/ 867045 h 3348389"/>
              <a:gd name="connsiteX9" fmla="*/ 1244606 w 2448489"/>
              <a:gd name="connsiteY9" fmla="*/ 3445 h 3348389"/>
              <a:gd name="connsiteX10" fmla="*/ 876306 w 2448489"/>
              <a:gd name="connsiteY10" fmla="*/ 1197245 h 3348389"/>
              <a:gd name="connsiteX0" fmla="*/ 872073 w 2448489"/>
              <a:gd name="connsiteY0" fmla="*/ 901753 h 3344997"/>
              <a:gd name="connsiteX1" fmla="*/ 711206 w 2448489"/>
              <a:gd name="connsiteY1" fmla="*/ 1231953 h 3344997"/>
              <a:gd name="connsiteX2" fmla="*/ 6 w 2448489"/>
              <a:gd name="connsiteY2" fmla="*/ 2641653 h 3344997"/>
              <a:gd name="connsiteX3" fmla="*/ 698506 w 2448489"/>
              <a:gd name="connsiteY3" fmla="*/ 2806753 h 3344997"/>
              <a:gd name="connsiteX4" fmla="*/ 914406 w 2448489"/>
              <a:gd name="connsiteY4" fmla="*/ 3340153 h 3344997"/>
              <a:gd name="connsiteX5" fmla="*/ 1689106 w 2448489"/>
              <a:gd name="connsiteY5" fmla="*/ 3048053 h 3344997"/>
              <a:gd name="connsiteX6" fmla="*/ 2438406 w 2448489"/>
              <a:gd name="connsiteY6" fmla="*/ 2667053 h 3344997"/>
              <a:gd name="connsiteX7" fmla="*/ 2133606 w 2448489"/>
              <a:gd name="connsiteY7" fmla="*/ 1803453 h 3344997"/>
              <a:gd name="connsiteX8" fmla="*/ 2311406 w 2448489"/>
              <a:gd name="connsiteY8" fmla="*/ 863653 h 3344997"/>
              <a:gd name="connsiteX9" fmla="*/ 1244606 w 2448489"/>
              <a:gd name="connsiteY9" fmla="*/ 53 h 3344997"/>
              <a:gd name="connsiteX10" fmla="*/ 872073 w 2448489"/>
              <a:gd name="connsiteY10" fmla="*/ 901753 h 3344997"/>
              <a:gd name="connsiteX0" fmla="*/ 491073 w 2448489"/>
              <a:gd name="connsiteY0" fmla="*/ 332542 h 3368453"/>
              <a:gd name="connsiteX1" fmla="*/ 711206 w 2448489"/>
              <a:gd name="connsiteY1" fmla="*/ 1255409 h 3368453"/>
              <a:gd name="connsiteX2" fmla="*/ 6 w 2448489"/>
              <a:gd name="connsiteY2" fmla="*/ 2665109 h 3368453"/>
              <a:gd name="connsiteX3" fmla="*/ 698506 w 2448489"/>
              <a:gd name="connsiteY3" fmla="*/ 2830209 h 3368453"/>
              <a:gd name="connsiteX4" fmla="*/ 914406 w 2448489"/>
              <a:gd name="connsiteY4" fmla="*/ 3363609 h 3368453"/>
              <a:gd name="connsiteX5" fmla="*/ 1689106 w 2448489"/>
              <a:gd name="connsiteY5" fmla="*/ 3071509 h 3368453"/>
              <a:gd name="connsiteX6" fmla="*/ 2438406 w 2448489"/>
              <a:gd name="connsiteY6" fmla="*/ 2690509 h 3368453"/>
              <a:gd name="connsiteX7" fmla="*/ 2133606 w 2448489"/>
              <a:gd name="connsiteY7" fmla="*/ 1826909 h 3368453"/>
              <a:gd name="connsiteX8" fmla="*/ 2311406 w 2448489"/>
              <a:gd name="connsiteY8" fmla="*/ 887109 h 3368453"/>
              <a:gd name="connsiteX9" fmla="*/ 1244606 w 2448489"/>
              <a:gd name="connsiteY9" fmla="*/ 23509 h 3368453"/>
              <a:gd name="connsiteX10" fmla="*/ 491073 w 2448489"/>
              <a:gd name="connsiteY10" fmla="*/ 332542 h 3368453"/>
              <a:gd name="connsiteX0" fmla="*/ 703826 w 2661242"/>
              <a:gd name="connsiteY0" fmla="*/ 332976 h 3368887"/>
              <a:gd name="connsiteX1" fmla="*/ 26492 w 2661242"/>
              <a:gd name="connsiteY1" fmla="*/ 1289709 h 3368887"/>
              <a:gd name="connsiteX2" fmla="*/ 212759 w 2661242"/>
              <a:gd name="connsiteY2" fmla="*/ 2665543 h 3368887"/>
              <a:gd name="connsiteX3" fmla="*/ 911259 w 2661242"/>
              <a:gd name="connsiteY3" fmla="*/ 2830643 h 3368887"/>
              <a:gd name="connsiteX4" fmla="*/ 1127159 w 2661242"/>
              <a:gd name="connsiteY4" fmla="*/ 3364043 h 3368887"/>
              <a:gd name="connsiteX5" fmla="*/ 1901859 w 2661242"/>
              <a:gd name="connsiteY5" fmla="*/ 3071943 h 3368887"/>
              <a:gd name="connsiteX6" fmla="*/ 2651159 w 2661242"/>
              <a:gd name="connsiteY6" fmla="*/ 2690943 h 3368887"/>
              <a:gd name="connsiteX7" fmla="*/ 2346359 w 2661242"/>
              <a:gd name="connsiteY7" fmla="*/ 1827343 h 3368887"/>
              <a:gd name="connsiteX8" fmla="*/ 2524159 w 2661242"/>
              <a:gd name="connsiteY8" fmla="*/ 887543 h 3368887"/>
              <a:gd name="connsiteX9" fmla="*/ 1457359 w 2661242"/>
              <a:gd name="connsiteY9" fmla="*/ 23943 h 3368887"/>
              <a:gd name="connsiteX10" fmla="*/ 703826 w 2661242"/>
              <a:gd name="connsiteY10" fmla="*/ 332976 h 3368887"/>
              <a:gd name="connsiteX0" fmla="*/ 584816 w 2542232"/>
              <a:gd name="connsiteY0" fmla="*/ 334124 h 3370035"/>
              <a:gd name="connsiteX1" fmla="*/ 59882 w 2542232"/>
              <a:gd name="connsiteY1" fmla="*/ 1375524 h 3370035"/>
              <a:gd name="connsiteX2" fmla="*/ 93749 w 2542232"/>
              <a:gd name="connsiteY2" fmla="*/ 2666691 h 3370035"/>
              <a:gd name="connsiteX3" fmla="*/ 792249 w 2542232"/>
              <a:gd name="connsiteY3" fmla="*/ 2831791 h 3370035"/>
              <a:gd name="connsiteX4" fmla="*/ 1008149 w 2542232"/>
              <a:gd name="connsiteY4" fmla="*/ 3365191 h 3370035"/>
              <a:gd name="connsiteX5" fmla="*/ 1782849 w 2542232"/>
              <a:gd name="connsiteY5" fmla="*/ 3073091 h 3370035"/>
              <a:gd name="connsiteX6" fmla="*/ 2532149 w 2542232"/>
              <a:gd name="connsiteY6" fmla="*/ 2692091 h 3370035"/>
              <a:gd name="connsiteX7" fmla="*/ 2227349 w 2542232"/>
              <a:gd name="connsiteY7" fmla="*/ 1828491 h 3370035"/>
              <a:gd name="connsiteX8" fmla="*/ 2405149 w 2542232"/>
              <a:gd name="connsiteY8" fmla="*/ 888691 h 3370035"/>
              <a:gd name="connsiteX9" fmla="*/ 1338349 w 2542232"/>
              <a:gd name="connsiteY9" fmla="*/ 25091 h 3370035"/>
              <a:gd name="connsiteX10" fmla="*/ 584816 w 2542232"/>
              <a:gd name="connsiteY10" fmla="*/ 334124 h 3370035"/>
              <a:gd name="connsiteX0" fmla="*/ 555430 w 2512846"/>
              <a:gd name="connsiteY0" fmla="*/ 334124 h 3365393"/>
              <a:gd name="connsiteX1" fmla="*/ 30496 w 2512846"/>
              <a:gd name="connsiteY1" fmla="*/ 1375524 h 3365393"/>
              <a:gd name="connsiteX2" fmla="*/ 64363 w 2512846"/>
              <a:gd name="connsiteY2" fmla="*/ 2666691 h 3365393"/>
              <a:gd name="connsiteX3" fmla="*/ 77063 w 2512846"/>
              <a:gd name="connsiteY3" fmla="*/ 3111191 h 3365393"/>
              <a:gd name="connsiteX4" fmla="*/ 978763 w 2512846"/>
              <a:gd name="connsiteY4" fmla="*/ 3365191 h 3365393"/>
              <a:gd name="connsiteX5" fmla="*/ 1753463 w 2512846"/>
              <a:gd name="connsiteY5" fmla="*/ 3073091 h 3365393"/>
              <a:gd name="connsiteX6" fmla="*/ 2502763 w 2512846"/>
              <a:gd name="connsiteY6" fmla="*/ 2692091 h 3365393"/>
              <a:gd name="connsiteX7" fmla="*/ 2197963 w 2512846"/>
              <a:gd name="connsiteY7" fmla="*/ 1828491 h 3365393"/>
              <a:gd name="connsiteX8" fmla="*/ 2375763 w 2512846"/>
              <a:gd name="connsiteY8" fmla="*/ 888691 h 3365393"/>
              <a:gd name="connsiteX9" fmla="*/ 1308963 w 2512846"/>
              <a:gd name="connsiteY9" fmla="*/ 25091 h 3365393"/>
              <a:gd name="connsiteX10" fmla="*/ 555430 w 2512846"/>
              <a:gd name="connsiteY10" fmla="*/ 334124 h 3365393"/>
              <a:gd name="connsiteX0" fmla="*/ 555430 w 2524430"/>
              <a:gd name="connsiteY0" fmla="*/ 334124 h 3365341"/>
              <a:gd name="connsiteX1" fmla="*/ 30496 w 2524430"/>
              <a:gd name="connsiteY1" fmla="*/ 1375524 h 3365341"/>
              <a:gd name="connsiteX2" fmla="*/ 64363 w 2524430"/>
              <a:gd name="connsiteY2" fmla="*/ 2666691 h 3365341"/>
              <a:gd name="connsiteX3" fmla="*/ 77063 w 2524430"/>
              <a:gd name="connsiteY3" fmla="*/ 3111191 h 3365341"/>
              <a:gd name="connsiteX4" fmla="*/ 978763 w 2524430"/>
              <a:gd name="connsiteY4" fmla="*/ 3365191 h 3365341"/>
              <a:gd name="connsiteX5" fmla="*/ 2329197 w 2524430"/>
              <a:gd name="connsiteY5" fmla="*/ 3140824 h 3365341"/>
              <a:gd name="connsiteX6" fmla="*/ 2502763 w 2524430"/>
              <a:gd name="connsiteY6" fmla="*/ 2692091 h 3365341"/>
              <a:gd name="connsiteX7" fmla="*/ 2197963 w 2524430"/>
              <a:gd name="connsiteY7" fmla="*/ 1828491 h 3365341"/>
              <a:gd name="connsiteX8" fmla="*/ 2375763 w 2524430"/>
              <a:gd name="connsiteY8" fmla="*/ 888691 h 3365341"/>
              <a:gd name="connsiteX9" fmla="*/ 1308963 w 2524430"/>
              <a:gd name="connsiteY9" fmla="*/ 25091 h 3365341"/>
              <a:gd name="connsiteX10" fmla="*/ 555430 w 2524430"/>
              <a:gd name="connsiteY10" fmla="*/ 334124 h 3365341"/>
              <a:gd name="connsiteX0" fmla="*/ 555430 w 2825716"/>
              <a:gd name="connsiteY0" fmla="*/ 334124 h 3365341"/>
              <a:gd name="connsiteX1" fmla="*/ 30496 w 2825716"/>
              <a:gd name="connsiteY1" fmla="*/ 1375524 h 3365341"/>
              <a:gd name="connsiteX2" fmla="*/ 64363 w 2825716"/>
              <a:gd name="connsiteY2" fmla="*/ 2666691 h 3365341"/>
              <a:gd name="connsiteX3" fmla="*/ 77063 w 2825716"/>
              <a:gd name="connsiteY3" fmla="*/ 3111191 h 3365341"/>
              <a:gd name="connsiteX4" fmla="*/ 978763 w 2825716"/>
              <a:gd name="connsiteY4" fmla="*/ 3365191 h 3365341"/>
              <a:gd name="connsiteX5" fmla="*/ 2329197 w 2825716"/>
              <a:gd name="connsiteY5" fmla="*/ 3140824 h 3365341"/>
              <a:gd name="connsiteX6" fmla="*/ 2502763 w 2825716"/>
              <a:gd name="connsiteY6" fmla="*/ 2692091 h 3365341"/>
              <a:gd name="connsiteX7" fmla="*/ 2824497 w 2825716"/>
              <a:gd name="connsiteY7" fmla="*/ 1269691 h 3365341"/>
              <a:gd name="connsiteX8" fmla="*/ 2375763 w 2825716"/>
              <a:gd name="connsiteY8" fmla="*/ 888691 h 3365341"/>
              <a:gd name="connsiteX9" fmla="*/ 1308963 w 2825716"/>
              <a:gd name="connsiteY9" fmla="*/ 25091 h 3365341"/>
              <a:gd name="connsiteX10" fmla="*/ 555430 w 2825716"/>
              <a:gd name="connsiteY10" fmla="*/ 334124 h 3365341"/>
              <a:gd name="connsiteX0" fmla="*/ 555430 w 2847034"/>
              <a:gd name="connsiteY0" fmla="*/ 344851 h 3376068"/>
              <a:gd name="connsiteX1" fmla="*/ 30496 w 2847034"/>
              <a:gd name="connsiteY1" fmla="*/ 1386251 h 3376068"/>
              <a:gd name="connsiteX2" fmla="*/ 64363 w 2847034"/>
              <a:gd name="connsiteY2" fmla="*/ 2677418 h 3376068"/>
              <a:gd name="connsiteX3" fmla="*/ 77063 w 2847034"/>
              <a:gd name="connsiteY3" fmla="*/ 3121918 h 3376068"/>
              <a:gd name="connsiteX4" fmla="*/ 978763 w 2847034"/>
              <a:gd name="connsiteY4" fmla="*/ 3375918 h 3376068"/>
              <a:gd name="connsiteX5" fmla="*/ 2329197 w 2847034"/>
              <a:gd name="connsiteY5" fmla="*/ 3151551 h 3376068"/>
              <a:gd name="connsiteX6" fmla="*/ 2502763 w 2847034"/>
              <a:gd name="connsiteY6" fmla="*/ 2702818 h 3376068"/>
              <a:gd name="connsiteX7" fmla="*/ 2824497 w 2847034"/>
              <a:gd name="connsiteY7" fmla="*/ 1280418 h 3376068"/>
              <a:gd name="connsiteX8" fmla="*/ 1816963 w 2847034"/>
              <a:gd name="connsiteY8" fmla="*/ 1068751 h 3376068"/>
              <a:gd name="connsiteX9" fmla="*/ 1308963 w 2847034"/>
              <a:gd name="connsiteY9" fmla="*/ 35818 h 3376068"/>
              <a:gd name="connsiteX10" fmla="*/ 555430 w 2847034"/>
              <a:gd name="connsiteY10" fmla="*/ 344851 h 3376068"/>
              <a:gd name="connsiteX0" fmla="*/ 555430 w 2825494"/>
              <a:gd name="connsiteY0" fmla="*/ 316130 h 3347347"/>
              <a:gd name="connsiteX1" fmla="*/ 30496 w 2825494"/>
              <a:gd name="connsiteY1" fmla="*/ 1357530 h 3347347"/>
              <a:gd name="connsiteX2" fmla="*/ 64363 w 2825494"/>
              <a:gd name="connsiteY2" fmla="*/ 2648697 h 3347347"/>
              <a:gd name="connsiteX3" fmla="*/ 77063 w 2825494"/>
              <a:gd name="connsiteY3" fmla="*/ 3093197 h 3347347"/>
              <a:gd name="connsiteX4" fmla="*/ 978763 w 2825494"/>
              <a:gd name="connsiteY4" fmla="*/ 3347197 h 3347347"/>
              <a:gd name="connsiteX5" fmla="*/ 2329197 w 2825494"/>
              <a:gd name="connsiteY5" fmla="*/ 3122830 h 3347347"/>
              <a:gd name="connsiteX6" fmla="*/ 2502763 w 2825494"/>
              <a:gd name="connsiteY6" fmla="*/ 2674097 h 3347347"/>
              <a:gd name="connsiteX7" fmla="*/ 2824497 w 2825494"/>
              <a:gd name="connsiteY7" fmla="*/ 1251697 h 3347347"/>
              <a:gd name="connsiteX8" fmla="*/ 2578963 w 2825494"/>
              <a:gd name="connsiteY8" fmla="*/ 548964 h 3347347"/>
              <a:gd name="connsiteX9" fmla="*/ 1308963 w 2825494"/>
              <a:gd name="connsiteY9" fmla="*/ 7097 h 3347347"/>
              <a:gd name="connsiteX10" fmla="*/ 555430 w 2825494"/>
              <a:gd name="connsiteY10" fmla="*/ 316130 h 3347347"/>
              <a:gd name="connsiteX0" fmla="*/ 555430 w 2825494"/>
              <a:gd name="connsiteY0" fmla="*/ 316130 h 3349220"/>
              <a:gd name="connsiteX1" fmla="*/ 30496 w 2825494"/>
              <a:gd name="connsiteY1" fmla="*/ 1357530 h 3349220"/>
              <a:gd name="connsiteX2" fmla="*/ 64363 w 2825494"/>
              <a:gd name="connsiteY2" fmla="*/ 2648697 h 3349220"/>
              <a:gd name="connsiteX3" fmla="*/ 77063 w 2825494"/>
              <a:gd name="connsiteY3" fmla="*/ 3093197 h 3349220"/>
              <a:gd name="connsiteX4" fmla="*/ 978763 w 2825494"/>
              <a:gd name="connsiteY4" fmla="*/ 3347197 h 3349220"/>
              <a:gd name="connsiteX5" fmla="*/ 1948197 w 2825494"/>
              <a:gd name="connsiteY5" fmla="*/ 3182097 h 3349220"/>
              <a:gd name="connsiteX6" fmla="*/ 2502763 w 2825494"/>
              <a:gd name="connsiteY6" fmla="*/ 2674097 h 3349220"/>
              <a:gd name="connsiteX7" fmla="*/ 2824497 w 2825494"/>
              <a:gd name="connsiteY7" fmla="*/ 1251697 h 3349220"/>
              <a:gd name="connsiteX8" fmla="*/ 2578963 w 2825494"/>
              <a:gd name="connsiteY8" fmla="*/ 548964 h 3349220"/>
              <a:gd name="connsiteX9" fmla="*/ 1308963 w 2825494"/>
              <a:gd name="connsiteY9" fmla="*/ 7097 h 3349220"/>
              <a:gd name="connsiteX10" fmla="*/ 555430 w 2825494"/>
              <a:gd name="connsiteY10" fmla="*/ 316130 h 3349220"/>
              <a:gd name="connsiteX0" fmla="*/ 557097 w 2827161"/>
              <a:gd name="connsiteY0" fmla="*/ 316130 h 3354372"/>
              <a:gd name="connsiteX1" fmla="*/ 32163 w 2827161"/>
              <a:gd name="connsiteY1" fmla="*/ 1357530 h 3354372"/>
              <a:gd name="connsiteX2" fmla="*/ 66030 w 2827161"/>
              <a:gd name="connsiteY2" fmla="*/ 2648697 h 3354372"/>
              <a:gd name="connsiteX3" fmla="*/ 137997 w 2827161"/>
              <a:gd name="connsiteY3" fmla="*/ 3254064 h 3354372"/>
              <a:gd name="connsiteX4" fmla="*/ 980430 w 2827161"/>
              <a:gd name="connsiteY4" fmla="*/ 3347197 h 3354372"/>
              <a:gd name="connsiteX5" fmla="*/ 1949864 w 2827161"/>
              <a:gd name="connsiteY5" fmla="*/ 3182097 h 3354372"/>
              <a:gd name="connsiteX6" fmla="*/ 2504430 w 2827161"/>
              <a:gd name="connsiteY6" fmla="*/ 2674097 h 3354372"/>
              <a:gd name="connsiteX7" fmla="*/ 2826164 w 2827161"/>
              <a:gd name="connsiteY7" fmla="*/ 1251697 h 3354372"/>
              <a:gd name="connsiteX8" fmla="*/ 2580630 w 2827161"/>
              <a:gd name="connsiteY8" fmla="*/ 548964 h 3354372"/>
              <a:gd name="connsiteX9" fmla="*/ 1310630 w 2827161"/>
              <a:gd name="connsiteY9" fmla="*/ 7097 h 3354372"/>
              <a:gd name="connsiteX10" fmla="*/ 557097 w 2827161"/>
              <a:gd name="connsiteY10" fmla="*/ 316130 h 3354372"/>
              <a:gd name="connsiteX0" fmla="*/ 898385 w 3168449"/>
              <a:gd name="connsiteY0" fmla="*/ 316130 h 3355821"/>
              <a:gd name="connsiteX1" fmla="*/ 373451 w 3168449"/>
              <a:gd name="connsiteY1" fmla="*/ 1357530 h 3355821"/>
              <a:gd name="connsiteX2" fmla="*/ 918 w 3168449"/>
              <a:gd name="connsiteY2" fmla="*/ 2606364 h 3355821"/>
              <a:gd name="connsiteX3" fmla="*/ 479285 w 3168449"/>
              <a:gd name="connsiteY3" fmla="*/ 3254064 h 3355821"/>
              <a:gd name="connsiteX4" fmla="*/ 1321718 w 3168449"/>
              <a:gd name="connsiteY4" fmla="*/ 3347197 h 3355821"/>
              <a:gd name="connsiteX5" fmla="*/ 2291152 w 3168449"/>
              <a:gd name="connsiteY5" fmla="*/ 3182097 h 3355821"/>
              <a:gd name="connsiteX6" fmla="*/ 2845718 w 3168449"/>
              <a:gd name="connsiteY6" fmla="*/ 2674097 h 3355821"/>
              <a:gd name="connsiteX7" fmla="*/ 3167452 w 3168449"/>
              <a:gd name="connsiteY7" fmla="*/ 1251697 h 3355821"/>
              <a:gd name="connsiteX8" fmla="*/ 2921918 w 3168449"/>
              <a:gd name="connsiteY8" fmla="*/ 548964 h 3355821"/>
              <a:gd name="connsiteX9" fmla="*/ 1651918 w 3168449"/>
              <a:gd name="connsiteY9" fmla="*/ 7097 h 3355821"/>
              <a:gd name="connsiteX10" fmla="*/ 898385 w 3168449"/>
              <a:gd name="connsiteY10" fmla="*/ 316130 h 335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8449" h="3355821">
                <a:moveTo>
                  <a:pt x="898385" y="316130"/>
                </a:moveTo>
                <a:cubicBezTo>
                  <a:pt x="685307" y="541202"/>
                  <a:pt x="523029" y="975824"/>
                  <a:pt x="373451" y="1357530"/>
                </a:cubicBezTo>
                <a:cubicBezTo>
                  <a:pt x="223873" y="1739236"/>
                  <a:pt x="-16721" y="2290275"/>
                  <a:pt x="918" y="2606364"/>
                </a:cubicBezTo>
                <a:cubicBezTo>
                  <a:pt x="18557" y="2922453"/>
                  <a:pt x="259152" y="3130592"/>
                  <a:pt x="479285" y="3254064"/>
                </a:cubicBezTo>
                <a:cubicBezTo>
                  <a:pt x="699418" y="3377536"/>
                  <a:pt x="1019740" y="3359191"/>
                  <a:pt x="1321718" y="3347197"/>
                </a:cubicBezTo>
                <a:cubicBezTo>
                  <a:pt x="1623696" y="3335203"/>
                  <a:pt x="2037152" y="3294280"/>
                  <a:pt x="2291152" y="3182097"/>
                </a:cubicBezTo>
                <a:cubicBezTo>
                  <a:pt x="2545152" y="3069914"/>
                  <a:pt x="2699668" y="2995830"/>
                  <a:pt x="2845718" y="2674097"/>
                </a:cubicBezTo>
                <a:cubicBezTo>
                  <a:pt x="2991768" y="2352364"/>
                  <a:pt x="3154752" y="1605886"/>
                  <a:pt x="3167452" y="1251697"/>
                </a:cubicBezTo>
                <a:cubicBezTo>
                  <a:pt x="3180152" y="897508"/>
                  <a:pt x="3070085" y="849531"/>
                  <a:pt x="2921918" y="548964"/>
                </a:cubicBezTo>
                <a:cubicBezTo>
                  <a:pt x="2773751" y="248397"/>
                  <a:pt x="1989173" y="45903"/>
                  <a:pt x="1651918" y="7097"/>
                </a:cubicBezTo>
                <a:cubicBezTo>
                  <a:pt x="1314663" y="-31709"/>
                  <a:pt x="1111463" y="91058"/>
                  <a:pt x="898385" y="31613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DEE0C1-1682-5A70-FF57-4A9B5AE6CE78}"/>
              </a:ext>
            </a:extLst>
          </p:cNvPr>
          <p:cNvSpPr/>
          <p:nvPr/>
        </p:nvSpPr>
        <p:spPr>
          <a:xfrm>
            <a:off x="3681429" y="2580543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98BBF0-9456-8898-AAD6-95AB061EB1EC}"/>
              </a:ext>
            </a:extLst>
          </p:cNvPr>
          <p:cNvCxnSpPr>
            <a:cxnSpLocks/>
          </p:cNvCxnSpPr>
          <p:nvPr/>
        </p:nvCxnSpPr>
        <p:spPr>
          <a:xfrm flipH="1">
            <a:off x="3059138" y="1574800"/>
            <a:ext cx="2319809" cy="3005667"/>
          </a:xfrm>
          <a:prstGeom prst="straightConnector1">
            <a:avLst/>
          </a:prstGeom>
          <a:ln w="22225">
            <a:gradFill>
              <a:gsLst>
                <a:gs pos="0">
                  <a:schemeClr val="bg1"/>
                </a:gs>
                <a:gs pos="61000">
                  <a:schemeClr val="tx1">
                    <a:alpha val="65000"/>
                  </a:schemeClr>
                </a:gs>
                <a:gs pos="100000">
                  <a:schemeClr val="tx1"/>
                </a:gs>
              </a:gsLst>
              <a:lin ang="7200000" scaled="0"/>
            </a:gra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64AC184-0EEC-0927-ACC4-DBA69911B7E0}"/>
              </a:ext>
            </a:extLst>
          </p:cNvPr>
          <p:cNvSpPr/>
          <p:nvPr/>
        </p:nvSpPr>
        <p:spPr>
          <a:xfrm>
            <a:off x="3681429" y="3659833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2FA253-129C-8DB0-B64B-116901A5D9ED}"/>
              </a:ext>
            </a:extLst>
          </p:cNvPr>
          <p:cNvCxnSpPr>
            <a:cxnSpLocks/>
          </p:cNvCxnSpPr>
          <p:nvPr/>
        </p:nvCxnSpPr>
        <p:spPr>
          <a:xfrm flipV="1">
            <a:off x="3741538" y="3198167"/>
            <a:ext cx="383721" cy="5129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F9975F-DAFF-0450-230D-7AB9806C452A}"/>
                  </a:ext>
                </a:extLst>
              </p:cNvPr>
              <p:cNvSpPr txBox="1"/>
              <p:nvPr/>
            </p:nvSpPr>
            <p:spPr>
              <a:xfrm>
                <a:off x="3972626" y="3250402"/>
                <a:ext cx="411347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F9975F-DAFF-0450-230D-7AB9806C4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626" y="3250402"/>
                <a:ext cx="411347" cy="414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194BC0-8D03-E6FB-D3B0-8EC4D03DC497}"/>
              </a:ext>
            </a:extLst>
          </p:cNvPr>
          <p:cNvCxnSpPr>
            <a:cxnSpLocks/>
            <a:endCxn id="18" idx="4"/>
          </p:cNvCxnSpPr>
          <p:nvPr/>
        </p:nvCxnSpPr>
        <p:spPr>
          <a:xfrm>
            <a:off x="3735927" y="2612170"/>
            <a:ext cx="1" cy="1150268"/>
          </a:xfrm>
          <a:prstGeom prst="straightConnector1">
            <a:avLst/>
          </a:prstGeom>
          <a:ln w="22225">
            <a:solidFill>
              <a:schemeClr val="accent1">
                <a:shade val="15000"/>
              </a:schemeClr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1A43EE-55C3-1A0D-599A-DFEC716B4922}"/>
              </a:ext>
            </a:extLst>
          </p:cNvPr>
          <p:cNvCxnSpPr>
            <a:cxnSpLocks/>
          </p:cNvCxnSpPr>
          <p:nvPr/>
        </p:nvCxnSpPr>
        <p:spPr>
          <a:xfrm>
            <a:off x="3730317" y="2615152"/>
            <a:ext cx="580355" cy="354695"/>
          </a:xfrm>
          <a:prstGeom prst="straightConnector1">
            <a:avLst/>
          </a:prstGeom>
          <a:ln w="22225">
            <a:solidFill>
              <a:schemeClr val="accent1">
                <a:shade val="15000"/>
              </a:schemeClr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E269BA1-DC42-1FCA-7B2B-85448AF8D826}"/>
              </a:ext>
            </a:extLst>
          </p:cNvPr>
          <p:cNvSpPr/>
          <p:nvPr/>
        </p:nvSpPr>
        <p:spPr>
          <a:xfrm rot="2173786">
            <a:off x="4169489" y="2941121"/>
            <a:ext cx="100134" cy="105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78476D12-0B55-BD8B-497E-FF03FE8C6B43}"/>
              </a:ext>
            </a:extLst>
          </p:cNvPr>
          <p:cNvSpPr/>
          <p:nvPr/>
        </p:nvSpPr>
        <p:spPr>
          <a:xfrm rot="9146445">
            <a:off x="3341817" y="2203435"/>
            <a:ext cx="727555" cy="649301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96FFE6-D24F-057B-7EC1-9A45AEB0980D}"/>
                  </a:ext>
                </a:extLst>
              </p:cNvPr>
              <p:cNvSpPr txBox="1"/>
              <p:nvPr/>
            </p:nvSpPr>
            <p:spPr>
              <a:xfrm>
                <a:off x="3507916" y="2813446"/>
                <a:ext cx="2444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96FFE6-D24F-057B-7EC1-9A45AEB09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916" y="2813446"/>
                <a:ext cx="244491" cy="307777"/>
              </a:xfrm>
              <a:prstGeom prst="rect">
                <a:avLst/>
              </a:prstGeom>
              <a:blipFill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EA63F2-38AA-9579-A746-5A0C29B98381}"/>
                  </a:ext>
                </a:extLst>
              </p:cNvPr>
              <p:cNvSpPr txBox="1"/>
              <p:nvPr/>
            </p:nvSpPr>
            <p:spPr>
              <a:xfrm>
                <a:off x="4008920" y="2545864"/>
                <a:ext cx="2101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EA63F2-38AA-9579-A746-5A0C29B98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920" y="2545864"/>
                <a:ext cx="210122" cy="307777"/>
              </a:xfrm>
              <a:prstGeom prst="rect">
                <a:avLst/>
              </a:prstGeom>
              <a:blipFill>
                <a:blip r:embed="rId4"/>
                <a:stretch>
                  <a:fillRect l="-32353" r="-2647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75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D15805-62E7-75F0-8819-B97BF4390ADF}"/>
              </a:ext>
            </a:extLst>
          </p:cNvPr>
          <p:cNvSpPr/>
          <p:nvPr/>
        </p:nvSpPr>
        <p:spPr>
          <a:xfrm>
            <a:off x="1254365" y="766277"/>
            <a:ext cx="1851237" cy="18512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28D5BF-6A43-4703-1DAA-FCA66DC4CC4F}"/>
              </a:ext>
            </a:extLst>
          </p:cNvPr>
          <p:cNvCxnSpPr>
            <a:cxnSpLocks/>
          </p:cNvCxnSpPr>
          <p:nvPr/>
        </p:nvCxnSpPr>
        <p:spPr>
          <a:xfrm flipV="1">
            <a:off x="2176654" y="2570851"/>
            <a:ext cx="789150" cy="390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BB83EE-1ED2-517B-2B72-07D9056C35D4}"/>
                  </a:ext>
                </a:extLst>
              </p:cNvPr>
              <p:cNvSpPr txBox="1"/>
              <p:nvPr/>
            </p:nvSpPr>
            <p:spPr>
              <a:xfrm>
                <a:off x="2839111" y="2590379"/>
                <a:ext cx="219996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BB83EE-1ED2-517B-2B72-07D9056C3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111" y="2590379"/>
                <a:ext cx="219996" cy="345159"/>
              </a:xfrm>
              <a:prstGeom prst="rect">
                <a:avLst/>
              </a:prstGeom>
              <a:blipFill>
                <a:blip r:embed="rId2"/>
                <a:stretch>
                  <a:fillRect l="-30556" t="-38596" r="-91667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B9DE59-A2E8-AE60-E95B-2040F2785C6E}"/>
              </a:ext>
            </a:extLst>
          </p:cNvPr>
          <p:cNvCxnSpPr>
            <a:cxnSpLocks/>
            <a:endCxn id="2" idx="4"/>
          </p:cNvCxnSpPr>
          <p:nvPr/>
        </p:nvCxnSpPr>
        <p:spPr>
          <a:xfrm>
            <a:off x="2176654" y="1691895"/>
            <a:ext cx="3330" cy="925619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6AA13F3-B1BB-9A6B-4380-2EDA6A2C9471}"/>
              </a:ext>
            </a:extLst>
          </p:cNvPr>
          <p:cNvSpPr/>
          <p:nvPr/>
        </p:nvSpPr>
        <p:spPr>
          <a:xfrm>
            <a:off x="2141562" y="1646614"/>
            <a:ext cx="70183" cy="660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6DDD6-2357-1CEE-F2B3-2F157F8CEC6B}"/>
                  </a:ext>
                </a:extLst>
              </p:cNvPr>
              <p:cNvSpPr txBox="1"/>
              <p:nvPr/>
            </p:nvSpPr>
            <p:spPr>
              <a:xfrm>
                <a:off x="1956272" y="2609907"/>
                <a:ext cx="2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6DDD6-2357-1CEE-F2B3-2F157F8CE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272" y="2609907"/>
                <a:ext cx="244426" cy="276999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B2A628-28D5-C3B6-5C7D-901861D12869}"/>
              </a:ext>
            </a:extLst>
          </p:cNvPr>
          <p:cNvSpPr/>
          <p:nvPr/>
        </p:nvSpPr>
        <p:spPr>
          <a:xfrm>
            <a:off x="2119987" y="2571778"/>
            <a:ext cx="113332" cy="10668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51F20E-2628-5A55-3974-6EDAA1B3AA7F}"/>
                  </a:ext>
                </a:extLst>
              </p:cNvPr>
              <p:cNvSpPr txBox="1"/>
              <p:nvPr/>
            </p:nvSpPr>
            <p:spPr>
              <a:xfrm>
                <a:off x="2200698" y="1872547"/>
                <a:ext cx="215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51F20E-2628-5A55-3974-6EDAA1B3A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698" y="1872547"/>
                <a:ext cx="215123" cy="369332"/>
              </a:xfrm>
              <a:prstGeom prst="rect">
                <a:avLst/>
              </a:prstGeom>
              <a:blipFill>
                <a:blip r:embed="rId4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725941-A7BA-4793-4165-1096684A48D1}"/>
              </a:ext>
            </a:extLst>
          </p:cNvPr>
          <p:cNvCxnSpPr>
            <a:cxnSpLocks/>
          </p:cNvCxnSpPr>
          <p:nvPr/>
        </p:nvCxnSpPr>
        <p:spPr>
          <a:xfrm>
            <a:off x="5777714" y="1835443"/>
            <a:ext cx="928948" cy="1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16D9D05-835B-9B90-CE56-304AAD5383A1}"/>
              </a:ext>
            </a:extLst>
          </p:cNvPr>
          <p:cNvSpPr/>
          <p:nvPr/>
        </p:nvSpPr>
        <p:spPr>
          <a:xfrm>
            <a:off x="5742622" y="1796514"/>
            <a:ext cx="70183" cy="660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223829-1DB6-A4C9-8E07-9AA685DE3B3B}"/>
                  </a:ext>
                </a:extLst>
              </p:cNvPr>
              <p:cNvSpPr txBox="1"/>
              <p:nvPr/>
            </p:nvSpPr>
            <p:spPr>
              <a:xfrm>
                <a:off x="6064669" y="1515527"/>
                <a:ext cx="215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223829-1DB6-A4C9-8E07-9AA685DE3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669" y="1515527"/>
                <a:ext cx="215123" cy="369332"/>
              </a:xfrm>
              <a:prstGeom prst="rect">
                <a:avLst/>
              </a:prstGeom>
              <a:blipFill>
                <a:blip r:embed="rId5"/>
                <a:stretch>
                  <a:fillRect l="-22857" r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293218B3-9DC6-7E4C-9DB4-1A9E79A88AD4}"/>
              </a:ext>
            </a:extLst>
          </p:cNvPr>
          <p:cNvGrpSpPr/>
          <p:nvPr/>
        </p:nvGrpSpPr>
        <p:grpSpPr>
          <a:xfrm rot="17006950">
            <a:off x="4867982" y="906574"/>
            <a:ext cx="1851237" cy="1980507"/>
            <a:chOff x="5393276" y="3052210"/>
            <a:chExt cx="1851237" cy="198050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6C986D0-8ADB-F683-0216-F62240A3689A}"/>
                </a:ext>
              </a:extLst>
            </p:cNvPr>
            <p:cNvGrpSpPr/>
            <p:nvPr/>
          </p:nvGrpSpPr>
          <p:grpSpPr>
            <a:xfrm rot="783338">
              <a:off x="5393276" y="3052210"/>
              <a:ext cx="1851237" cy="1980507"/>
              <a:chOff x="5393276" y="3052210"/>
              <a:chExt cx="1851237" cy="198050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2252C46-3B18-A58B-C07B-85EF35FB11DD}"/>
                  </a:ext>
                </a:extLst>
              </p:cNvPr>
              <p:cNvGrpSpPr/>
              <p:nvPr/>
            </p:nvGrpSpPr>
            <p:grpSpPr>
              <a:xfrm rot="300842">
                <a:off x="5393276" y="3052210"/>
                <a:ext cx="1851237" cy="1980507"/>
                <a:chOff x="5393276" y="3052210"/>
                <a:chExt cx="1851237" cy="198050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AAF5626C-9D4A-684F-47BC-3934AD554E2E}"/>
                    </a:ext>
                  </a:extLst>
                </p:cNvPr>
                <p:cNvGrpSpPr/>
                <p:nvPr/>
              </p:nvGrpSpPr>
              <p:grpSpPr>
                <a:xfrm rot="699529">
                  <a:off x="5393276" y="3052210"/>
                  <a:ext cx="1851237" cy="1955246"/>
                  <a:chOff x="5395000" y="3052297"/>
                  <a:chExt cx="1851237" cy="1955246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A0E1006A-36E9-1098-9652-0EA567A67533}"/>
                      </a:ext>
                    </a:extLst>
                  </p:cNvPr>
                  <p:cNvGrpSpPr/>
                  <p:nvPr/>
                </p:nvGrpSpPr>
                <p:grpSpPr>
                  <a:xfrm rot="320053">
                    <a:off x="5395000" y="3052297"/>
                    <a:ext cx="1851237" cy="1928959"/>
                    <a:chOff x="5394565" y="3052277"/>
                    <a:chExt cx="1851237" cy="1928959"/>
                  </a:xfrm>
                </p:grpSpPr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4E09CCB2-EB25-BE94-50F3-A8BCF2827CCA}"/>
                        </a:ext>
                      </a:extLst>
                    </p:cNvPr>
                    <p:cNvGrpSpPr/>
                    <p:nvPr/>
                  </p:nvGrpSpPr>
                  <p:grpSpPr>
                    <a:xfrm rot="1277091">
                      <a:off x="5394565" y="3052277"/>
                      <a:ext cx="1851237" cy="1928959"/>
                      <a:chOff x="5394565" y="3052277"/>
                      <a:chExt cx="1851237" cy="1928959"/>
                    </a:xfrm>
                  </p:grpSpPr>
                  <p:grpSp>
                    <p:nvGrpSpPr>
                      <p:cNvPr id="43" name="Group 42">
                        <a:extLst>
                          <a:ext uri="{FF2B5EF4-FFF2-40B4-BE49-F238E27FC236}">
                            <a16:creationId xmlns:a16="http://schemas.microsoft.com/office/drawing/2014/main" id="{D4DA1562-B65C-F5A6-C93E-E0A50F6613A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413313">
                        <a:off x="5394565" y="3052277"/>
                        <a:ext cx="1851237" cy="1928959"/>
                        <a:chOff x="5394565" y="3052277"/>
                        <a:chExt cx="1851237" cy="1928959"/>
                      </a:xfrm>
                    </p:grpSpPr>
                    <p:grpSp>
                      <p:nvGrpSpPr>
                        <p:cNvPr id="41" name="Group 40">
                          <a:extLst>
                            <a:ext uri="{FF2B5EF4-FFF2-40B4-BE49-F238E27FC236}">
                              <a16:creationId xmlns:a16="http://schemas.microsoft.com/office/drawing/2014/main" id="{D2DE0CC1-C08C-02D2-186D-84A595C1DB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82989">
                          <a:off x="5394565" y="3052277"/>
                          <a:ext cx="1851237" cy="1926123"/>
                          <a:chOff x="5394565" y="3052277"/>
                          <a:chExt cx="1851237" cy="1926123"/>
                        </a:xfrm>
                      </p:grpSpPr>
                      <p:sp>
                        <p:nvSpPr>
                          <p:cNvPr id="17" name="Oval 16">
                            <a:extLst>
                              <a:ext uri="{FF2B5EF4-FFF2-40B4-BE49-F238E27FC236}">
                                <a16:creationId xmlns:a16="http://schemas.microsoft.com/office/drawing/2014/main" id="{D0ADFFCF-271C-594E-9639-2E6C451F50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94565" y="3052277"/>
                            <a:ext cx="1851237" cy="1851237"/>
                          </a:xfrm>
                          <a:prstGeom prst="ellipse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6" name="Straight Arrow Connector 25">
                            <a:extLst>
                              <a:ext uri="{FF2B5EF4-FFF2-40B4-BE49-F238E27FC236}">
                                <a16:creationId xmlns:a16="http://schemas.microsoft.com/office/drawing/2014/main" id="{F4C63F97-32DD-DADE-C9AE-E206A6512DB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302772" y="4830063"/>
                            <a:ext cx="0" cy="148337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tailEnd type="none" w="med" len="lg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9" name="Straight Arrow Connector 28">
                          <a:extLst>
                            <a:ext uri="{FF2B5EF4-FFF2-40B4-BE49-F238E27FC236}">
                              <a16:creationId xmlns:a16="http://schemas.microsoft.com/office/drawing/2014/main" id="{45EF445C-A5B3-B131-2468-90718C03D62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2622" y="4832899"/>
                          <a:ext cx="0" cy="148337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tailEnd type="none" w="med" len="lg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0" name="Straight Arrow Connector 29">
                        <a:extLst>
                          <a:ext uri="{FF2B5EF4-FFF2-40B4-BE49-F238E27FC236}">
                            <a16:creationId xmlns:a16="http://schemas.microsoft.com/office/drawing/2014/main" id="{0945DF32-A255-E7CA-CB49-D95696A341A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46705" y="4831924"/>
                        <a:ext cx="0" cy="148337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tailEnd type="none" w="med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E71CEFE-9DF0-5018-FD60-FFE57D0EA4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580418" flipH="1">
                      <a:off x="6216757" y="4848642"/>
                      <a:ext cx="62135" cy="123257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none" w="med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A91D0180-F81A-9D4A-7D54-7BC01D3B93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7246" y="4859206"/>
                    <a:ext cx="0" cy="148337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none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306A3619-9B50-A605-EE14-40A625522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0547" y="4884380"/>
                  <a:ext cx="0" cy="148337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non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C7247DA-AD2E-D000-7AAE-C84A15C27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6115" y="4869685"/>
                <a:ext cx="0" cy="14833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non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34B749-BAD0-E5A7-E6CF-1CEB42FDB9D2}"/>
                </a:ext>
              </a:extLst>
            </p:cNvPr>
            <p:cNvCxnSpPr>
              <a:cxnSpLocks/>
            </p:cNvCxnSpPr>
            <p:nvPr/>
          </p:nvCxnSpPr>
          <p:spPr>
            <a:xfrm>
              <a:off x="6322880" y="4874630"/>
              <a:ext cx="0" cy="14833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7E459C-7549-5C23-8137-C7A2ABED478D}"/>
                  </a:ext>
                </a:extLst>
              </p:cNvPr>
              <p:cNvSpPr txBox="1"/>
              <p:nvPr/>
            </p:nvSpPr>
            <p:spPr>
              <a:xfrm>
                <a:off x="6640193" y="2223736"/>
                <a:ext cx="315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7E459C-7549-5C23-8137-C7A2ABED4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193" y="2223736"/>
                <a:ext cx="315086" cy="276999"/>
              </a:xfrm>
              <a:prstGeom prst="rect">
                <a:avLst/>
              </a:prstGeom>
              <a:blipFill>
                <a:blip r:embed="rId6"/>
                <a:stretch>
                  <a:fillRect l="-11538" r="-961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8AA8A0CA-3160-0D34-0BBE-1E3BAE61A415}"/>
              </a:ext>
            </a:extLst>
          </p:cNvPr>
          <p:cNvSpPr/>
          <p:nvPr/>
        </p:nvSpPr>
        <p:spPr>
          <a:xfrm>
            <a:off x="3430131" y="3886833"/>
            <a:ext cx="1706809" cy="1706809"/>
          </a:xfrm>
          <a:prstGeom prst="ellipse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360DDD2-3EA2-848E-C1B8-716FD6E0292B}"/>
              </a:ext>
            </a:extLst>
          </p:cNvPr>
          <p:cNvSpPr/>
          <p:nvPr/>
        </p:nvSpPr>
        <p:spPr>
          <a:xfrm>
            <a:off x="3800003" y="4256705"/>
            <a:ext cx="967066" cy="967066"/>
          </a:xfrm>
          <a:custGeom>
            <a:avLst/>
            <a:gdLst>
              <a:gd name="connsiteX0" fmla="*/ 536297 w 1072594"/>
              <a:gd name="connsiteY0" fmla="*/ 182022 h 1072594"/>
              <a:gd name="connsiteX1" fmla="*/ 182022 w 1072594"/>
              <a:gd name="connsiteY1" fmla="*/ 536297 h 1072594"/>
              <a:gd name="connsiteX2" fmla="*/ 536297 w 1072594"/>
              <a:gd name="connsiteY2" fmla="*/ 890572 h 1072594"/>
              <a:gd name="connsiteX3" fmla="*/ 890572 w 1072594"/>
              <a:gd name="connsiteY3" fmla="*/ 536297 h 1072594"/>
              <a:gd name="connsiteX4" fmla="*/ 536297 w 1072594"/>
              <a:gd name="connsiteY4" fmla="*/ 182022 h 1072594"/>
              <a:gd name="connsiteX5" fmla="*/ 536297 w 1072594"/>
              <a:gd name="connsiteY5" fmla="*/ 0 h 1072594"/>
              <a:gd name="connsiteX6" fmla="*/ 1072594 w 1072594"/>
              <a:gd name="connsiteY6" fmla="*/ 536297 h 1072594"/>
              <a:gd name="connsiteX7" fmla="*/ 536297 w 1072594"/>
              <a:gd name="connsiteY7" fmla="*/ 1072594 h 1072594"/>
              <a:gd name="connsiteX8" fmla="*/ 0 w 1072594"/>
              <a:gd name="connsiteY8" fmla="*/ 536297 h 1072594"/>
              <a:gd name="connsiteX9" fmla="*/ 536297 w 1072594"/>
              <a:gd name="connsiteY9" fmla="*/ 0 h 107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2594" h="1072594">
                <a:moveTo>
                  <a:pt x="536297" y="182022"/>
                </a:moveTo>
                <a:cubicBezTo>
                  <a:pt x="340636" y="182022"/>
                  <a:pt x="182022" y="340636"/>
                  <a:pt x="182022" y="536297"/>
                </a:cubicBezTo>
                <a:cubicBezTo>
                  <a:pt x="182022" y="731958"/>
                  <a:pt x="340636" y="890572"/>
                  <a:pt x="536297" y="890572"/>
                </a:cubicBezTo>
                <a:cubicBezTo>
                  <a:pt x="731958" y="890572"/>
                  <a:pt x="890572" y="731958"/>
                  <a:pt x="890572" y="536297"/>
                </a:cubicBezTo>
                <a:cubicBezTo>
                  <a:pt x="890572" y="340636"/>
                  <a:pt x="731958" y="182022"/>
                  <a:pt x="536297" y="182022"/>
                </a:cubicBezTo>
                <a:close/>
                <a:moveTo>
                  <a:pt x="536297" y="0"/>
                </a:moveTo>
                <a:cubicBezTo>
                  <a:pt x="832486" y="0"/>
                  <a:pt x="1072594" y="240108"/>
                  <a:pt x="1072594" y="536297"/>
                </a:cubicBezTo>
                <a:cubicBezTo>
                  <a:pt x="1072594" y="832486"/>
                  <a:pt x="832486" y="1072594"/>
                  <a:pt x="536297" y="1072594"/>
                </a:cubicBezTo>
                <a:cubicBezTo>
                  <a:pt x="240108" y="1072594"/>
                  <a:pt x="0" y="832486"/>
                  <a:pt x="0" y="536297"/>
                </a:cubicBezTo>
                <a:cubicBezTo>
                  <a:pt x="0" y="240108"/>
                  <a:pt x="240108" y="0"/>
                  <a:pt x="536297" y="0"/>
                </a:cubicBezTo>
                <a:close/>
              </a:path>
            </a:pathLst>
          </a:cu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17A853-7D7E-5705-3A80-5C178A5D26DF}"/>
              </a:ext>
            </a:extLst>
          </p:cNvPr>
          <p:cNvCxnSpPr>
            <a:cxnSpLocks/>
          </p:cNvCxnSpPr>
          <p:nvPr/>
        </p:nvCxnSpPr>
        <p:spPr>
          <a:xfrm flipV="1">
            <a:off x="4283535" y="4473486"/>
            <a:ext cx="183206" cy="270202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803867E-95F9-A29A-D31D-B77FFEEC097D}"/>
              </a:ext>
            </a:extLst>
          </p:cNvPr>
          <p:cNvSpPr/>
          <p:nvPr/>
        </p:nvSpPr>
        <p:spPr>
          <a:xfrm>
            <a:off x="4240301" y="4701182"/>
            <a:ext cx="86471" cy="81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84E7907-54B7-3942-2BC7-11EFC30A6D2D}"/>
              </a:ext>
            </a:extLst>
          </p:cNvPr>
          <p:cNvCxnSpPr>
            <a:cxnSpLocks/>
          </p:cNvCxnSpPr>
          <p:nvPr/>
        </p:nvCxnSpPr>
        <p:spPr>
          <a:xfrm>
            <a:off x="4306957" y="4860442"/>
            <a:ext cx="64524" cy="200053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15DDD48-BD96-1FA2-6AA6-717B083DFACB}"/>
              </a:ext>
            </a:extLst>
          </p:cNvPr>
          <p:cNvCxnSpPr>
            <a:cxnSpLocks/>
          </p:cNvCxnSpPr>
          <p:nvPr/>
        </p:nvCxnSpPr>
        <p:spPr>
          <a:xfrm flipH="1" flipV="1">
            <a:off x="4421928" y="5194064"/>
            <a:ext cx="97876" cy="24622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4A9911E-DD73-6A72-D61E-DD3A115816DD}"/>
                  </a:ext>
                </a:extLst>
              </p:cNvPr>
              <p:cNvSpPr txBox="1"/>
              <p:nvPr/>
            </p:nvSpPr>
            <p:spPr>
              <a:xfrm>
                <a:off x="4101283" y="4420167"/>
                <a:ext cx="4113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4A9911E-DD73-6A72-D61E-DD3A115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283" y="4420167"/>
                <a:ext cx="4113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7AC7BA9-E42E-6811-E219-5A39F600A175}"/>
                  </a:ext>
                </a:extLst>
              </p:cNvPr>
              <p:cNvSpPr txBox="1"/>
              <p:nvPr/>
            </p:nvSpPr>
            <p:spPr>
              <a:xfrm>
                <a:off x="4467662" y="5172259"/>
                <a:ext cx="3044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7AC7BA9-E42E-6811-E219-5A39F600A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62" y="5172259"/>
                <a:ext cx="304487" cy="246221"/>
              </a:xfrm>
              <a:prstGeom prst="rect">
                <a:avLst/>
              </a:prstGeom>
              <a:blipFill>
                <a:blip r:embed="rId8"/>
                <a:stretch>
                  <a:fillRect l="-10000" r="-200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14261607-CD76-82F2-9D4F-D7671B8A2CD8}"/>
              </a:ext>
            </a:extLst>
          </p:cNvPr>
          <p:cNvSpPr/>
          <p:nvPr/>
        </p:nvSpPr>
        <p:spPr>
          <a:xfrm>
            <a:off x="6748143" y="4477028"/>
            <a:ext cx="2342725" cy="163276"/>
          </a:xfrm>
          <a:prstGeom prst="rect">
            <a:avLst/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3D61512-0F4E-C33B-C94A-EFCFD361D1ED}"/>
                  </a:ext>
                </a:extLst>
              </p:cNvPr>
              <p:cNvSpPr txBox="1"/>
              <p:nvPr/>
            </p:nvSpPr>
            <p:spPr>
              <a:xfrm>
                <a:off x="7704579" y="4659471"/>
                <a:ext cx="3044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3D61512-0F4E-C33B-C94A-EFCFD361D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579" y="4659471"/>
                <a:ext cx="304487" cy="246221"/>
              </a:xfrm>
              <a:prstGeom prst="rect">
                <a:avLst/>
              </a:prstGeom>
              <a:blipFill>
                <a:blip r:embed="rId9"/>
                <a:stretch>
                  <a:fillRect l="-24000" r="-36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05CFF42-E4A7-95AC-95D7-1A230816E8A4}"/>
                  </a:ext>
                </a:extLst>
              </p:cNvPr>
              <p:cNvSpPr txBox="1"/>
              <p:nvPr/>
            </p:nvSpPr>
            <p:spPr>
              <a:xfrm>
                <a:off x="9125387" y="4435555"/>
                <a:ext cx="3044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05CFF42-E4A7-95AC-95D7-1A230816E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387" y="4435555"/>
                <a:ext cx="304487" cy="246221"/>
              </a:xfrm>
              <a:prstGeom prst="rect">
                <a:avLst/>
              </a:prstGeom>
              <a:blipFill>
                <a:blip r:embed="rId10"/>
                <a:stretch>
                  <a:fillRect l="-18000" r="-4000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377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BD72B6-DCD4-41E5-82A2-38369812A523}"/>
              </a:ext>
            </a:extLst>
          </p:cNvPr>
          <p:cNvSpPr/>
          <p:nvPr/>
        </p:nvSpPr>
        <p:spPr>
          <a:xfrm>
            <a:off x="3480931" y="2575595"/>
            <a:ext cx="1706809" cy="1706809"/>
          </a:xfrm>
          <a:prstGeom prst="ellipse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2304B0-CA86-4189-8A02-1C17223CB305}"/>
              </a:ext>
            </a:extLst>
          </p:cNvPr>
          <p:cNvSpPr/>
          <p:nvPr/>
        </p:nvSpPr>
        <p:spPr>
          <a:xfrm>
            <a:off x="3480931" y="3292686"/>
            <a:ext cx="1706809" cy="313267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FBA2AE-98FE-AF12-6A5D-E48F43CB35F2}"/>
              </a:ext>
            </a:extLst>
          </p:cNvPr>
          <p:cNvCxnSpPr>
            <a:cxnSpLocks/>
          </p:cNvCxnSpPr>
          <p:nvPr/>
        </p:nvCxnSpPr>
        <p:spPr>
          <a:xfrm>
            <a:off x="4334335" y="2311400"/>
            <a:ext cx="0" cy="20980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0892272-71BD-3B47-7FAC-DAA3388D460A}"/>
              </a:ext>
            </a:extLst>
          </p:cNvPr>
          <p:cNvSpPr/>
          <p:nvPr/>
        </p:nvSpPr>
        <p:spPr>
          <a:xfrm>
            <a:off x="4307995" y="3404205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021B7FD2-914E-A2DB-3279-57D52215A11E}"/>
              </a:ext>
            </a:extLst>
          </p:cNvPr>
          <p:cNvSpPr/>
          <p:nvPr/>
        </p:nvSpPr>
        <p:spPr>
          <a:xfrm rot="8054920">
            <a:off x="4158806" y="2143052"/>
            <a:ext cx="351057" cy="336693"/>
          </a:xfrm>
          <a:prstGeom prst="arc">
            <a:avLst>
              <a:gd name="adj1" fmla="val 15053503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F7203A-A3D5-1FEA-5490-A0611A12DA98}"/>
                  </a:ext>
                </a:extLst>
              </p:cNvPr>
              <p:cNvSpPr txBox="1"/>
              <p:nvPr/>
            </p:nvSpPr>
            <p:spPr>
              <a:xfrm>
                <a:off x="4455600" y="2378173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F7203A-A3D5-1FEA-5490-A0611A12D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600" y="2378173"/>
                <a:ext cx="170688" cy="215444"/>
              </a:xfrm>
              <a:prstGeom prst="rect">
                <a:avLst/>
              </a:prstGeom>
              <a:blipFill>
                <a:blip r:embed="rId2"/>
                <a:stretch>
                  <a:fillRect l="-17857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C9CC57A-F37E-EB75-7693-26E570381FDE}"/>
              </a:ext>
            </a:extLst>
          </p:cNvPr>
          <p:cNvSpPr/>
          <p:nvPr/>
        </p:nvSpPr>
        <p:spPr>
          <a:xfrm>
            <a:off x="6078901" y="3358927"/>
            <a:ext cx="2214796" cy="139924"/>
          </a:xfrm>
          <a:prstGeom prst="rect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31033-9459-AC94-7D1A-6A319CF2C3C6}"/>
              </a:ext>
            </a:extLst>
          </p:cNvPr>
          <p:cNvCxnSpPr>
            <a:cxnSpLocks/>
          </p:cNvCxnSpPr>
          <p:nvPr/>
        </p:nvCxnSpPr>
        <p:spPr>
          <a:xfrm>
            <a:off x="7186299" y="2891367"/>
            <a:ext cx="0" cy="9251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2E370DAA-5124-7AA1-3966-F8F00A8637FB}"/>
              </a:ext>
            </a:extLst>
          </p:cNvPr>
          <p:cNvSpPr/>
          <p:nvPr/>
        </p:nvSpPr>
        <p:spPr>
          <a:xfrm rot="8054920">
            <a:off x="7010770" y="2740285"/>
            <a:ext cx="351057" cy="336693"/>
          </a:xfrm>
          <a:prstGeom prst="arc">
            <a:avLst>
              <a:gd name="adj1" fmla="val 15053503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3D4992-8176-836E-E705-6174379ECD59}"/>
                  </a:ext>
                </a:extLst>
              </p:cNvPr>
              <p:cNvSpPr txBox="1"/>
              <p:nvPr/>
            </p:nvSpPr>
            <p:spPr>
              <a:xfrm>
                <a:off x="7344024" y="2891367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3D4992-8176-836E-E705-6174379EC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24" y="2891367"/>
                <a:ext cx="170688" cy="215444"/>
              </a:xfrm>
              <a:prstGeom prst="rect">
                <a:avLst/>
              </a:prstGeom>
              <a:blipFill>
                <a:blip r:embed="rId3"/>
                <a:stretch>
                  <a:fillRect l="-17857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A7E560-D9CB-DB00-C45B-9450B9A1D0B9}"/>
              </a:ext>
            </a:extLst>
          </p:cNvPr>
          <p:cNvCxnSpPr>
            <a:cxnSpLocks/>
          </p:cNvCxnSpPr>
          <p:nvPr/>
        </p:nvCxnSpPr>
        <p:spPr>
          <a:xfrm>
            <a:off x="6078901" y="3377352"/>
            <a:ext cx="0" cy="46651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443999-3B3D-B938-571B-AB8E594DAF69}"/>
              </a:ext>
            </a:extLst>
          </p:cNvPr>
          <p:cNvCxnSpPr>
            <a:cxnSpLocks/>
          </p:cNvCxnSpPr>
          <p:nvPr/>
        </p:nvCxnSpPr>
        <p:spPr>
          <a:xfrm>
            <a:off x="8293697" y="3350027"/>
            <a:ext cx="0" cy="46651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6C9F16-F305-D2EB-D490-5EC08D3180F5}"/>
              </a:ext>
            </a:extLst>
          </p:cNvPr>
          <p:cNvCxnSpPr>
            <a:cxnSpLocks/>
          </p:cNvCxnSpPr>
          <p:nvPr/>
        </p:nvCxnSpPr>
        <p:spPr>
          <a:xfrm>
            <a:off x="6078901" y="3610609"/>
            <a:ext cx="2214796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8776E9-8006-F5EA-3E6C-0B11F9E46652}"/>
                  </a:ext>
                </a:extLst>
              </p:cNvPr>
              <p:cNvSpPr txBox="1"/>
              <p:nvPr/>
            </p:nvSpPr>
            <p:spPr>
              <a:xfrm>
                <a:off x="7222490" y="3592013"/>
                <a:ext cx="1123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8776E9-8006-F5EA-3E6C-0B11F9E4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490" y="3592013"/>
                <a:ext cx="112338" cy="246221"/>
              </a:xfrm>
              <a:prstGeom prst="rect">
                <a:avLst/>
              </a:prstGeom>
              <a:blipFill>
                <a:blip r:embed="rId4"/>
                <a:stretch>
                  <a:fillRect l="-50000" r="-3888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73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E101B4-22E8-1B03-3C4C-AA889365DC29}"/>
              </a:ext>
            </a:extLst>
          </p:cNvPr>
          <p:cNvSpPr/>
          <p:nvPr/>
        </p:nvSpPr>
        <p:spPr>
          <a:xfrm>
            <a:off x="4909458" y="849085"/>
            <a:ext cx="1698171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отсчёта (СО)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04AC7893-6053-08BE-37C2-71890D52F38E}"/>
              </a:ext>
            </a:extLst>
          </p:cNvPr>
          <p:cNvSpPr/>
          <p:nvPr/>
        </p:nvSpPr>
        <p:spPr>
          <a:xfrm>
            <a:off x="2775859" y="2231571"/>
            <a:ext cx="1937656" cy="52009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Тело отсчёта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90D03BD-8891-EB46-479B-A3FBEBCB792F}"/>
              </a:ext>
            </a:extLst>
          </p:cNvPr>
          <p:cNvSpPr/>
          <p:nvPr/>
        </p:nvSpPr>
        <p:spPr>
          <a:xfrm>
            <a:off x="5088468" y="3047999"/>
            <a:ext cx="1628012" cy="6858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координат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2C445469-614B-A58B-5259-1F3444FFFC90}"/>
              </a:ext>
            </a:extLst>
          </p:cNvPr>
          <p:cNvSpPr/>
          <p:nvPr/>
        </p:nvSpPr>
        <p:spPr>
          <a:xfrm>
            <a:off x="6955976" y="2166255"/>
            <a:ext cx="2237615" cy="89625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синхронизации часов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067827-5E6E-3D6B-210B-32031483DE19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83A634-4B10-BAF2-4266-73D21A129C4E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0FF6D7-C5D5-6642-1427-D4234F7F0AB3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723896" cy="566057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9765F23A-B0AC-E5A1-0F24-5EE6DE97A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60" y="3139855"/>
            <a:ext cx="924627" cy="9246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B46A97-ED1E-5C84-2897-25FBFB4B9E9C}"/>
              </a:ext>
            </a:extLst>
          </p:cNvPr>
          <p:cNvSpPr/>
          <p:nvPr/>
        </p:nvSpPr>
        <p:spPr>
          <a:xfrm>
            <a:off x="2965150" y="3004457"/>
            <a:ext cx="452387" cy="2891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07289C-5FDC-9100-ABA2-D5495288EE47}"/>
              </a:ext>
            </a:extLst>
          </p:cNvPr>
          <p:cNvCxnSpPr/>
          <p:nvPr/>
        </p:nvCxnSpPr>
        <p:spPr>
          <a:xfrm>
            <a:off x="3262964" y="3149029"/>
            <a:ext cx="86627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22146-2B47-1037-5A71-EDD7803BCFB4}"/>
                  </a:ext>
                </a:extLst>
              </p:cNvPr>
              <p:cNvSpPr txBox="1"/>
              <p:nvPr/>
            </p:nvSpPr>
            <p:spPr>
              <a:xfrm>
                <a:off x="3838092" y="3232836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22146-2B47-1037-5A71-EDD7803BC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092" y="3232836"/>
                <a:ext cx="238270" cy="369332"/>
              </a:xfrm>
              <a:prstGeom prst="rect">
                <a:avLst/>
              </a:prstGeom>
              <a:blipFill>
                <a:blip r:embed="rId3"/>
                <a:stretch>
                  <a:fillRect l="-28205" t="-37705" r="-9743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A79B72-E069-F3FB-F8B4-937902CE2FE3}"/>
              </a:ext>
            </a:extLst>
          </p:cNvPr>
          <p:cNvCxnSpPr>
            <a:cxnSpLocks/>
          </p:cNvCxnSpPr>
          <p:nvPr/>
        </p:nvCxnSpPr>
        <p:spPr>
          <a:xfrm flipV="1">
            <a:off x="5834745" y="4064482"/>
            <a:ext cx="0" cy="77263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69AC4A-74B8-DB9D-0671-D8A99CC60603}"/>
              </a:ext>
            </a:extLst>
          </p:cNvPr>
          <p:cNvCxnSpPr>
            <a:cxnSpLocks/>
          </p:cNvCxnSpPr>
          <p:nvPr/>
        </p:nvCxnSpPr>
        <p:spPr>
          <a:xfrm>
            <a:off x="5679848" y="4666114"/>
            <a:ext cx="832304" cy="22225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C6B54C-4F9B-B9CC-C783-1E8BFCB3F079}"/>
              </a:ext>
            </a:extLst>
          </p:cNvPr>
          <p:cNvCxnSpPr>
            <a:cxnSpLocks/>
          </p:cNvCxnSpPr>
          <p:nvPr/>
        </p:nvCxnSpPr>
        <p:spPr>
          <a:xfrm flipH="1">
            <a:off x="5402463" y="4635500"/>
            <a:ext cx="537962" cy="39617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EE38DE-429C-23E2-D5E9-1A0CB2D77FB8}"/>
                  </a:ext>
                </a:extLst>
              </p:cNvPr>
              <p:cNvSpPr txBox="1"/>
              <p:nvPr/>
            </p:nvSpPr>
            <p:spPr>
              <a:xfrm>
                <a:off x="5520273" y="4902037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EE38DE-429C-23E2-D5E9-1A0CB2D77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273" y="4902037"/>
                <a:ext cx="238270" cy="369332"/>
              </a:xfrm>
              <a:prstGeom prst="rect">
                <a:avLst/>
              </a:prstGeom>
              <a:blipFill>
                <a:blip r:embed="rId4"/>
                <a:stretch>
                  <a:fillRect l="-20513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463A67-E1B9-2627-3AB5-0CBB6EC4364A}"/>
                  </a:ext>
                </a:extLst>
              </p:cNvPr>
              <p:cNvSpPr txBox="1"/>
              <p:nvPr/>
            </p:nvSpPr>
            <p:spPr>
              <a:xfrm>
                <a:off x="6124023" y="4821379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463A67-E1B9-2627-3AB5-0CBB6EC43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023" y="4821379"/>
                <a:ext cx="238270" cy="369332"/>
              </a:xfrm>
              <a:prstGeom prst="rect">
                <a:avLst/>
              </a:prstGeom>
              <a:blipFill>
                <a:blip r:embed="rId5"/>
                <a:stretch>
                  <a:fillRect l="-33333" r="-3076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169FEB-192B-7C86-9962-8F7043E81FAA}"/>
                  </a:ext>
                </a:extLst>
              </p:cNvPr>
              <p:cNvSpPr txBox="1"/>
              <p:nvPr/>
            </p:nvSpPr>
            <p:spPr>
              <a:xfrm>
                <a:off x="5574492" y="3869058"/>
                <a:ext cx="216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169FEB-192B-7C86-9962-8F7043E81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492" y="3869058"/>
                <a:ext cx="216854" cy="369332"/>
              </a:xfrm>
              <a:prstGeom prst="rect">
                <a:avLst/>
              </a:prstGeom>
              <a:blipFill>
                <a:blip r:embed="rId6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05B47DAA-989E-205C-CA8D-293D9E9B4D15}"/>
              </a:ext>
            </a:extLst>
          </p:cNvPr>
          <p:cNvSpPr/>
          <p:nvPr/>
        </p:nvSpPr>
        <p:spPr>
          <a:xfrm>
            <a:off x="5780916" y="4659082"/>
            <a:ext cx="97066" cy="913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7F5E50F-D969-CBDB-CD2F-DB8948A7EF1D}"/>
              </a:ext>
            </a:extLst>
          </p:cNvPr>
          <p:cNvSpPr/>
          <p:nvPr/>
        </p:nvSpPr>
        <p:spPr>
          <a:xfrm>
            <a:off x="4239357" y="2788281"/>
            <a:ext cx="2815170" cy="1183250"/>
          </a:xfrm>
          <a:custGeom>
            <a:avLst/>
            <a:gdLst>
              <a:gd name="connsiteX0" fmla="*/ 1230110 w 2815170"/>
              <a:gd name="connsiteY0" fmla="*/ 48052 h 1183250"/>
              <a:gd name="connsiteX1" fmla="*/ 358043 w 2815170"/>
              <a:gd name="connsiteY1" fmla="*/ 22652 h 1183250"/>
              <a:gd name="connsiteX2" fmla="*/ 2443 w 2815170"/>
              <a:gd name="connsiteY2" fmla="*/ 429052 h 1183250"/>
              <a:gd name="connsiteX3" fmla="*/ 510443 w 2815170"/>
              <a:gd name="connsiteY3" fmla="*/ 742319 h 1183250"/>
              <a:gd name="connsiteX4" fmla="*/ 425776 w 2815170"/>
              <a:gd name="connsiteY4" fmla="*/ 1064052 h 1183250"/>
              <a:gd name="connsiteX5" fmla="*/ 1407910 w 2815170"/>
              <a:gd name="connsiteY5" fmla="*/ 1174119 h 1183250"/>
              <a:gd name="connsiteX6" fmla="*/ 2263043 w 2815170"/>
              <a:gd name="connsiteY6" fmla="*/ 852386 h 1183250"/>
              <a:gd name="connsiteX7" fmla="*/ 2677910 w 2815170"/>
              <a:gd name="connsiteY7" fmla="*/ 539119 h 1183250"/>
              <a:gd name="connsiteX8" fmla="*/ 2627110 w 2815170"/>
              <a:gd name="connsiteY8" fmla="*/ 327452 h 1183250"/>
              <a:gd name="connsiteX9" fmla="*/ 2804910 w 2815170"/>
              <a:gd name="connsiteY9" fmla="*/ 175052 h 1183250"/>
              <a:gd name="connsiteX10" fmla="*/ 2271510 w 2815170"/>
              <a:gd name="connsiteY10" fmla="*/ 14186 h 1183250"/>
              <a:gd name="connsiteX11" fmla="*/ 1230110 w 2815170"/>
              <a:gd name="connsiteY11" fmla="*/ 48052 h 118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15170" h="1183250">
                <a:moveTo>
                  <a:pt x="1230110" y="48052"/>
                </a:moveTo>
                <a:cubicBezTo>
                  <a:pt x="911199" y="49463"/>
                  <a:pt x="562654" y="-40848"/>
                  <a:pt x="358043" y="22652"/>
                </a:cubicBezTo>
                <a:cubicBezTo>
                  <a:pt x="153432" y="86152"/>
                  <a:pt x="-22957" y="309108"/>
                  <a:pt x="2443" y="429052"/>
                </a:cubicBezTo>
                <a:cubicBezTo>
                  <a:pt x="27843" y="548997"/>
                  <a:pt x="439888" y="636486"/>
                  <a:pt x="510443" y="742319"/>
                </a:cubicBezTo>
                <a:cubicBezTo>
                  <a:pt x="580998" y="848152"/>
                  <a:pt x="276198" y="992085"/>
                  <a:pt x="425776" y="1064052"/>
                </a:cubicBezTo>
                <a:cubicBezTo>
                  <a:pt x="575354" y="1136019"/>
                  <a:pt x="1101699" y="1209397"/>
                  <a:pt x="1407910" y="1174119"/>
                </a:cubicBezTo>
                <a:cubicBezTo>
                  <a:pt x="1714121" y="1138841"/>
                  <a:pt x="2051376" y="958219"/>
                  <a:pt x="2263043" y="852386"/>
                </a:cubicBezTo>
                <a:cubicBezTo>
                  <a:pt x="2474710" y="746553"/>
                  <a:pt x="2617232" y="626608"/>
                  <a:pt x="2677910" y="539119"/>
                </a:cubicBezTo>
                <a:cubicBezTo>
                  <a:pt x="2738588" y="451630"/>
                  <a:pt x="2605943" y="388130"/>
                  <a:pt x="2627110" y="327452"/>
                </a:cubicBezTo>
                <a:cubicBezTo>
                  <a:pt x="2648277" y="266774"/>
                  <a:pt x="2864177" y="227263"/>
                  <a:pt x="2804910" y="175052"/>
                </a:cubicBezTo>
                <a:cubicBezTo>
                  <a:pt x="2745643" y="122841"/>
                  <a:pt x="2532566" y="35353"/>
                  <a:pt x="2271510" y="14186"/>
                </a:cubicBezTo>
                <a:cubicBezTo>
                  <a:pt x="2010454" y="-6981"/>
                  <a:pt x="1549021" y="46641"/>
                  <a:pt x="1230110" y="4805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38AD91-BE10-523B-B1BC-DE44D0993287}"/>
              </a:ext>
            </a:extLst>
          </p:cNvPr>
          <p:cNvCxnSpPr>
            <a:cxnSpLocks/>
          </p:cNvCxnSpPr>
          <p:nvPr/>
        </p:nvCxnSpPr>
        <p:spPr>
          <a:xfrm>
            <a:off x="5638202" y="2257425"/>
            <a:ext cx="0" cy="109537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73DF87B4-C8EB-BAED-CB36-0C947C674D20}"/>
              </a:ext>
            </a:extLst>
          </p:cNvPr>
          <p:cNvSpPr/>
          <p:nvPr/>
        </p:nvSpPr>
        <p:spPr>
          <a:xfrm rot="8823194">
            <a:off x="5423282" y="2322742"/>
            <a:ext cx="351057" cy="336693"/>
          </a:xfrm>
          <a:prstGeom prst="arc">
            <a:avLst>
              <a:gd name="adj1" fmla="val 13444534"/>
              <a:gd name="adj2" fmla="val 21250831"/>
            </a:avLst>
          </a:prstGeom>
          <a:ln w="12700"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7BC91A-FEF1-9ADE-2578-53288FF29901}"/>
                  </a:ext>
                </a:extLst>
              </p:cNvPr>
              <p:cNvSpPr txBox="1"/>
              <p:nvPr/>
            </p:nvSpPr>
            <p:spPr>
              <a:xfrm>
                <a:off x="5718435" y="2532777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7BC91A-FEF1-9ADE-2578-53288FF29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35" y="2532777"/>
                <a:ext cx="170688" cy="215444"/>
              </a:xfrm>
              <a:prstGeom prst="rect">
                <a:avLst/>
              </a:prstGeom>
              <a:blipFill>
                <a:blip r:embed="rId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849882-9145-09EB-D8D2-3F80D3A25F0C}"/>
              </a:ext>
            </a:extLst>
          </p:cNvPr>
          <p:cNvCxnSpPr>
            <a:cxnSpLocks/>
          </p:cNvCxnSpPr>
          <p:nvPr/>
        </p:nvCxnSpPr>
        <p:spPr>
          <a:xfrm>
            <a:off x="5638202" y="3352800"/>
            <a:ext cx="0" cy="9728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C0C0E96-0295-5836-CF0B-8E075FB4D5CD}"/>
              </a:ext>
            </a:extLst>
          </p:cNvPr>
          <p:cNvSpPr/>
          <p:nvPr/>
        </p:nvSpPr>
        <p:spPr>
          <a:xfrm>
            <a:off x="5611861" y="3379410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770E1-6426-9C11-05E3-5B51AFCD1005}"/>
              </a:ext>
            </a:extLst>
          </p:cNvPr>
          <p:cNvCxnSpPr>
            <a:cxnSpLocks/>
          </p:cNvCxnSpPr>
          <p:nvPr/>
        </p:nvCxnSpPr>
        <p:spPr>
          <a:xfrm>
            <a:off x="6310731" y="2379980"/>
            <a:ext cx="0" cy="82695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2EE79B-AD12-1D4D-1FB6-38A59D5BEDCD}"/>
              </a:ext>
            </a:extLst>
          </p:cNvPr>
          <p:cNvCxnSpPr>
            <a:cxnSpLocks/>
          </p:cNvCxnSpPr>
          <p:nvPr/>
        </p:nvCxnSpPr>
        <p:spPr>
          <a:xfrm>
            <a:off x="6310731" y="3206936"/>
            <a:ext cx="0" cy="8401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E74A68C-02A8-B987-0A7F-C0D6D47572EA}"/>
              </a:ext>
            </a:extLst>
          </p:cNvPr>
          <p:cNvSpPr/>
          <p:nvPr/>
        </p:nvSpPr>
        <p:spPr>
          <a:xfrm>
            <a:off x="6284390" y="3233546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172487-60C5-3B0A-291B-59D60C571AE7}"/>
              </a:ext>
            </a:extLst>
          </p:cNvPr>
          <p:cNvCxnSpPr>
            <a:cxnSpLocks/>
            <a:stCxn id="12" idx="6"/>
          </p:cNvCxnSpPr>
          <p:nvPr/>
        </p:nvCxnSpPr>
        <p:spPr>
          <a:xfrm flipH="1">
            <a:off x="5638197" y="3258341"/>
            <a:ext cx="698872" cy="14106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F56C88-4BDB-7404-EEB1-4B5EE21C92F9}"/>
              </a:ext>
            </a:extLst>
          </p:cNvPr>
          <p:cNvCxnSpPr>
            <a:cxnSpLocks/>
          </p:cNvCxnSpPr>
          <p:nvPr/>
        </p:nvCxnSpPr>
        <p:spPr>
          <a:xfrm flipH="1">
            <a:off x="5644005" y="2828799"/>
            <a:ext cx="663787" cy="13397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5210C-1B87-2BBF-50DD-D9C790B7A567}"/>
                  </a:ext>
                </a:extLst>
              </p:cNvPr>
              <p:cNvSpPr txBox="1"/>
              <p:nvPr/>
            </p:nvSpPr>
            <p:spPr>
              <a:xfrm>
                <a:off x="5917325" y="2838747"/>
                <a:ext cx="140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5210C-1B87-2BBF-50DD-D9C790B7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25" y="2838747"/>
                <a:ext cx="140616" cy="215444"/>
              </a:xfrm>
              <a:prstGeom prst="rect">
                <a:avLst/>
              </a:prstGeom>
              <a:blipFill>
                <a:blip r:embed="rId3"/>
                <a:stretch>
                  <a:fillRect l="-21739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6296C6-B7B5-8833-C4B7-4B5A8B639A25}"/>
                  </a:ext>
                </a:extLst>
              </p:cNvPr>
              <p:cNvSpPr txBox="1"/>
              <p:nvPr/>
            </p:nvSpPr>
            <p:spPr>
              <a:xfrm>
                <a:off x="5472869" y="3377470"/>
                <a:ext cx="1521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6296C6-B7B5-8833-C4B7-4B5A8B639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869" y="3377470"/>
                <a:ext cx="152157" cy="215444"/>
              </a:xfrm>
              <a:prstGeom prst="rect">
                <a:avLst/>
              </a:prstGeom>
              <a:blipFill>
                <a:blip r:embed="rId4"/>
                <a:stretch>
                  <a:fillRect l="-28000" r="-20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6CD6FD-4F9D-6A0A-8284-23B7BE25171E}"/>
                  </a:ext>
                </a:extLst>
              </p:cNvPr>
              <p:cNvSpPr txBox="1"/>
              <p:nvPr/>
            </p:nvSpPr>
            <p:spPr>
              <a:xfrm>
                <a:off x="6317551" y="3160847"/>
                <a:ext cx="1603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6CD6FD-4F9D-6A0A-8284-23B7BE251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551" y="3160847"/>
                <a:ext cx="160300" cy="215444"/>
              </a:xfrm>
              <a:prstGeom prst="rect">
                <a:avLst/>
              </a:prstGeom>
              <a:blipFill>
                <a:blip r:embed="rId5"/>
                <a:stretch>
                  <a:fillRect l="-25926" r="-18519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38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ylinder 12">
            <a:extLst>
              <a:ext uri="{FF2B5EF4-FFF2-40B4-BE49-F238E27FC236}">
                <a16:creationId xmlns:a16="http://schemas.microsoft.com/office/drawing/2014/main" id="{2D1C2FBB-828B-B08C-F023-E89E8631409E}"/>
              </a:ext>
            </a:extLst>
          </p:cNvPr>
          <p:cNvSpPr/>
          <p:nvPr/>
        </p:nvSpPr>
        <p:spPr>
          <a:xfrm>
            <a:off x="4781550" y="4205356"/>
            <a:ext cx="240631" cy="611710"/>
          </a:xfrm>
          <a:prstGeom prst="can">
            <a:avLst/>
          </a:prstGeom>
          <a:solidFill>
            <a:srgbClr val="002060">
              <a:alpha val="6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2B24C13-10B3-8CDA-73D6-C1BD9C5924E5}"/>
              </a:ext>
            </a:extLst>
          </p:cNvPr>
          <p:cNvCxnSpPr>
            <a:cxnSpLocks/>
          </p:cNvCxnSpPr>
          <p:nvPr/>
        </p:nvCxnSpPr>
        <p:spPr>
          <a:xfrm>
            <a:off x="3263861" y="2596243"/>
            <a:ext cx="2353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9CA8BA9-D976-405E-4CE5-AEA876473AA7}"/>
              </a:ext>
            </a:extLst>
          </p:cNvPr>
          <p:cNvSpPr/>
          <p:nvPr/>
        </p:nvSpPr>
        <p:spPr>
          <a:xfrm rot="10800000">
            <a:off x="4250431" y="2605769"/>
            <a:ext cx="352048" cy="696227"/>
          </a:xfrm>
          <a:prstGeom prst="triangle">
            <a:avLst>
              <a:gd name="adj" fmla="val 502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A781BF-560A-7B74-1843-06F754027F58}"/>
              </a:ext>
            </a:extLst>
          </p:cNvPr>
          <p:cNvSpPr/>
          <p:nvPr/>
        </p:nvSpPr>
        <p:spPr>
          <a:xfrm>
            <a:off x="3956123" y="2826585"/>
            <a:ext cx="950824" cy="950824"/>
          </a:xfrm>
          <a:prstGeom prst="ellipse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6583F5-C6CC-98B7-FBFA-D791A34B4D40}"/>
              </a:ext>
            </a:extLst>
          </p:cNvPr>
          <p:cNvCxnSpPr>
            <a:cxnSpLocks/>
          </p:cNvCxnSpPr>
          <p:nvPr/>
        </p:nvCxnSpPr>
        <p:spPr>
          <a:xfrm>
            <a:off x="4901866" y="3224373"/>
            <a:ext cx="0" cy="101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469E8-C0B8-893B-6603-96D9F9E757AC}"/>
              </a:ext>
            </a:extLst>
          </p:cNvPr>
          <p:cNvCxnSpPr>
            <a:cxnSpLocks/>
          </p:cNvCxnSpPr>
          <p:nvPr/>
        </p:nvCxnSpPr>
        <p:spPr>
          <a:xfrm>
            <a:off x="4901865" y="3729864"/>
            <a:ext cx="0" cy="411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89C9A6-E330-3538-3E0B-7DD906377787}"/>
              </a:ext>
            </a:extLst>
          </p:cNvPr>
          <p:cNvCxnSpPr>
            <a:cxnSpLocks/>
          </p:cNvCxnSpPr>
          <p:nvPr/>
        </p:nvCxnSpPr>
        <p:spPr>
          <a:xfrm flipV="1">
            <a:off x="4999231" y="3254004"/>
            <a:ext cx="0" cy="3175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E3C087-C6E1-DACF-12B2-AD17F544D6B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095368" y="3301997"/>
            <a:ext cx="331087" cy="336167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9F8399-4FF3-6399-0594-6362BE48FC34}"/>
                  </a:ext>
                </a:extLst>
              </p:cNvPr>
              <p:cNvSpPr txBox="1"/>
              <p:nvPr/>
            </p:nvSpPr>
            <p:spPr>
              <a:xfrm>
                <a:off x="4135255" y="3268712"/>
                <a:ext cx="1559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9F8399-4FF3-6399-0594-6362BE48F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55" y="3268712"/>
                <a:ext cx="155940" cy="215444"/>
              </a:xfrm>
              <a:prstGeom prst="rect">
                <a:avLst/>
              </a:prstGeom>
              <a:blipFill>
                <a:blip r:embed="rId2"/>
                <a:stretch>
                  <a:fillRect l="-26923" r="-19231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EA124C-23AA-2474-9CA0-BDF945BEDD17}"/>
                  </a:ext>
                </a:extLst>
              </p:cNvPr>
              <p:cNvSpPr txBox="1"/>
              <p:nvPr/>
            </p:nvSpPr>
            <p:spPr>
              <a:xfrm>
                <a:off x="4524302" y="3470080"/>
                <a:ext cx="1935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EA124C-23AA-2474-9CA0-BDF945BED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02" y="3470080"/>
                <a:ext cx="193515" cy="215444"/>
              </a:xfrm>
              <a:prstGeom prst="rect">
                <a:avLst/>
              </a:prstGeom>
              <a:blipFill>
                <a:blip r:embed="rId3"/>
                <a:stretch>
                  <a:fillRect l="-21875" r="-1875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EA85B4-F736-828F-68D7-E76B6A9EED3D}"/>
                  </a:ext>
                </a:extLst>
              </p:cNvPr>
              <p:cNvSpPr txBox="1"/>
              <p:nvPr/>
            </p:nvSpPr>
            <p:spPr>
              <a:xfrm>
                <a:off x="4946589" y="4844736"/>
                <a:ext cx="3028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EA85B4-F736-828F-68D7-E76B6A9EE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89" y="4844736"/>
                <a:ext cx="302840" cy="215444"/>
              </a:xfrm>
              <a:prstGeom prst="rect">
                <a:avLst/>
              </a:prstGeom>
              <a:blipFill>
                <a:blip r:embed="rId4"/>
                <a:stretch>
                  <a:fillRect l="-20000" r="-18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8A0CB0-8BE8-BDF2-B7A4-43E2D2B8AE3B}"/>
              </a:ext>
            </a:extLst>
          </p:cNvPr>
          <p:cNvCxnSpPr>
            <a:cxnSpLocks/>
          </p:cNvCxnSpPr>
          <p:nvPr/>
        </p:nvCxnSpPr>
        <p:spPr>
          <a:xfrm flipV="1">
            <a:off x="4901865" y="4553592"/>
            <a:ext cx="0" cy="58228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02218C8-C186-D808-2D89-EF9DAA6DDA9B}"/>
              </a:ext>
            </a:extLst>
          </p:cNvPr>
          <p:cNvSpPr/>
          <p:nvPr/>
        </p:nvSpPr>
        <p:spPr>
          <a:xfrm>
            <a:off x="4875525" y="4535657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25C8F4-4377-89F4-AAA3-A558619893E1}"/>
                  </a:ext>
                </a:extLst>
              </p:cNvPr>
              <p:cNvSpPr txBox="1"/>
              <p:nvPr/>
            </p:nvSpPr>
            <p:spPr>
              <a:xfrm>
                <a:off x="4977693" y="4276903"/>
                <a:ext cx="2406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25C8F4-4377-89F4-AAA3-A55861989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693" y="4276903"/>
                <a:ext cx="240631" cy="369332"/>
              </a:xfrm>
              <a:prstGeom prst="rect">
                <a:avLst/>
              </a:prstGeom>
              <a:blipFill>
                <a:blip r:embed="rId5"/>
                <a:stretch>
                  <a:fillRect r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53395A-F517-847B-F0DC-C89F2E5C793A}"/>
              </a:ext>
            </a:extLst>
          </p:cNvPr>
          <p:cNvCxnSpPr>
            <a:cxnSpLocks/>
          </p:cNvCxnSpPr>
          <p:nvPr/>
        </p:nvCxnSpPr>
        <p:spPr>
          <a:xfrm flipV="1">
            <a:off x="4524302" y="4412326"/>
            <a:ext cx="0" cy="41680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556C0B-165E-ADAB-CA6C-0A83A0B48472}"/>
                  </a:ext>
                </a:extLst>
              </p:cNvPr>
              <p:cNvSpPr txBox="1"/>
              <p:nvPr/>
            </p:nvSpPr>
            <p:spPr>
              <a:xfrm>
                <a:off x="4340283" y="4580049"/>
                <a:ext cx="140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556C0B-165E-ADAB-CA6C-0A83A0B48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283" y="4580049"/>
                <a:ext cx="140616" cy="215444"/>
              </a:xfrm>
              <a:prstGeom prst="rect">
                <a:avLst/>
              </a:prstGeom>
              <a:blipFill>
                <a:blip r:embed="rId6"/>
                <a:stretch>
                  <a:fillRect l="-26087" t="-36111" r="-10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004D1-46A4-B7C0-7458-D8B85B98E859}"/>
                  </a:ext>
                </a:extLst>
              </p:cNvPr>
              <p:cNvSpPr txBox="1"/>
              <p:nvPr/>
            </p:nvSpPr>
            <p:spPr>
              <a:xfrm>
                <a:off x="4946589" y="3792920"/>
                <a:ext cx="148246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004D1-46A4-B7C0-7458-D8B85B98E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89" y="3792920"/>
                <a:ext cx="148246" cy="241605"/>
              </a:xfrm>
              <a:prstGeom prst="rect">
                <a:avLst/>
              </a:prstGeom>
              <a:blipFill>
                <a:blip r:embed="rId7"/>
                <a:stretch>
                  <a:fillRect l="-28000" r="-20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F3031C-3878-5B62-83F2-F4D2009FC8B4}"/>
                  </a:ext>
                </a:extLst>
              </p:cNvPr>
              <p:cNvSpPr txBox="1"/>
              <p:nvPr/>
            </p:nvSpPr>
            <p:spPr>
              <a:xfrm>
                <a:off x="5022117" y="3315751"/>
                <a:ext cx="242246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F3031C-3878-5B62-83F2-F4D2009FC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117" y="3315751"/>
                <a:ext cx="242246" cy="207108"/>
              </a:xfrm>
              <a:prstGeom prst="rect">
                <a:avLst/>
              </a:prstGeom>
              <a:blipFill>
                <a:blip r:embed="rId8"/>
                <a:stretch>
                  <a:fillRect l="-5000" r="-1500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949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0EB8270-0C45-88E9-EE26-0A50B755DC40}"/>
              </a:ext>
            </a:extLst>
          </p:cNvPr>
          <p:cNvSpPr/>
          <p:nvPr/>
        </p:nvSpPr>
        <p:spPr>
          <a:xfrm>
            <a:off x="2705100" y="2489200"/>
            <a:ext cx="4178300" cy="2514600"/>
          </a:xfrm>
          <a:prstGeom prst="triangle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F0B772-1F1F-A45F-14E9-EEC0A57805FF}"/>
              </a:ext>
            </a:extLst>
          </p:cNvPr>
          <p:cNvSpPr/>
          <p:nvPr/>
        </p:nvSpPr>
        <p:spPr>
          <a:xfrm>
            <a:off x="3969313" y="2602537"/>
            <a:ext cx="826463" cy="826463"/>
          </a:xfrm>
          <a:prstGeom prst="ellipse">
            <a:avLst/>
          </a:prstGeom>
          <a:solidFill>
            <a:srgbClr val="0070C0">
              <a:alpha val="5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9D64F1-1D37-5F03-1B88-A366DD9307BD}"/>
              </a:ext>
            </a:extLst>
          </p:cNvPr>
          <p:cNvCxnSpPr>
            <a:cxnSpLocks/>
          </p:cNvCxnSpPr>
          <p:nvPr/>
        </p:nvCxnSpPr>
        <p:spPr>
          <a:xfrm flipH="1" flipV="1">
            <a:off x="2851449" y="3138780"/>
            <a:ext cx="1747142" cy="106569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4F0A3C-B453-E5CC-7545-5611C027488D}"/>
              </a:ext>
            </a:extLst>
          </p:cNvPr>
          <p:cNvCxnSpPr>
            <a:cxnSpLocks/>
          </p:cNvCxnSpPr>
          <p:nvPr/>
        </p:nvCxnSpPr>
        <p:spPr>
          <a:xfrm flipH="1">
            <a:off x="2851449" y="1862667"/>
            <a:ext cx="826463" cy="127611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2317D6-20A7-7337-14C2-F2EFB24C972B}"/>
                  </a:ext>
                </a:extLst>
              </p:cNvPr>
              <p:cNvSpPr txBox="1"/>
              <p:nvPr/>
            </p:nvSpPr>
            <p:spPr>
              <a:xfrm>
                <a:off x="4344202" y="4104982"/>
                <a:ext cx="2353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2317D6-20A7-7337-14C2-F2EFB24C9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202" y="4104982"/>
                <a:ext cx="235321" cy="369332"/>
              </a:xfrm>
              <a:prstGeom prst="rect">
                <a:avLst/>
              </a:prstGeom>
              <a:blipFill>
                <a:blip r:embed="rId2"/>
                <a:stretch>
                  <a:fillRect l="-21053"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825C09-167A-D63E-CBD6-64AF48077448}"/>
                  </a:ext>
                </a:extLst>
              </p:cNvPr>
              <p:cNvSpPr txBox="1"/>
              <p:nvPr/>
            </p:nvSpPr>
            <p:spPr>
              <a:xfrm>
                <a:off x="3361200" y="1666147"/>
                <a:ext cx="2392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825C09-167A-D63E-CBD6-64AF48077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200" y="1666147"/>
                <a:ext cx="239296" cy="369332"/>
              </a:xfrm>
              <a:prstGeom prst="rect">
                <a:avLst/>
              </a:prstGeom>
              <a:blipFill>
                <a:blip r:embed="rId3"/>
                <a:stretch>
                  <a:fillRect l="-32500" r="-27500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E7913C-A794-ADED-D0DE-9956A32F8689}"/>
              </a:ext>
            </a:extLst>
          </p:cNvPr>
          <p:cNvCxnSpPr>
            <a:cxnSpLocks/>
          </p:cNvCxnSpPr>
          <p:nvPr/>
        </p:nvCxnSpPr>
        <p:spPr>
          <a:xfrm>
            <a:off x="3533775" y="2988504"/>
            <a:ext cx="660339" cy="395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CDE932-F196-1212-2D4F-DA4A660A705D}"/>
                  </a:ext>
                </a:extLst>
              </p:cNvPr>
              <p:cNvSpPr txBox="1"/>
              <p:nvPr/>
            </p:nvSpPr>
            <p:spPr>
              <a:xfrm>
                <a:off x="3595415" y="2716407"/>
                <a:ext cx="370935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тр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CDE932-F196-1212-2D4F-DA4A660A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415" y="2716407"/>
                <a:ext cx="370935" cy="379784"/>
              </a:xfrm>
              <a:prstGeom prst="rect">
                <a:avLst/>
              </a:prstGeom>
              <a:blipFill>
                <a:blip r:embed="rId4"/>
                <a:stretch>
                  <a:fillRect l="-16393" t="-32258" r="-55738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7C083-F02D-4736-A387-58ADF206A712}"/>
              </a:ext>
            </a:extLst>
          </p:cNvPr>
          <p:cNvCxnSpPr>
            <a:cxnSpLocks/>
          </p:cNvCxnSpPr>
          <p:nvPr/>
        </p:nvCxnSpPr>
        <p:spPr>
          <a:xfrm flipH="1" flipV="1">
            <a:off x="4382544" y="3053602"/>
            <a:ext cx="30172" cy="913941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2F433ACB-42C9-FA85-0A51-1D2BA377F3FA}"/>
              </a:ext>
            </a:extLst>
          </p:cNvPr>
          <p:cNvSpPr/>
          <p:nvPr/>
        </p:nvSpPr>
        <p:spPr>
          <a:xfrm rot="9449129">
            <a:off x="4207016" y="2900486"/>
            <a:ext cx="351057" cy="336693"/>
          </a:xfrm>
          <a:prstGeom prst="arc">
            <a:avLst>
              <a:gd name="adj1" fmla="val 13444534"/>
              <a:gd name="adj2" fmla="val 21250831"/>
            </a:avLst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94474B-E4CC-9366-6AC1-FE88120A4DB1}"/>
                  </a:ext>
                </a:extLst>
              </p:cNvPr>
              <p:cNvSpPr txBox="1"/>
              <p:nvPr/>
            </p:nvSpPr>
            <p:spPr>
              <a:xfrm>
                <a:off x="4476641" y="3135736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94474B-E4CC-9366-6AC1-FE88120A4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641" y="3135736"/>
                <a:ext cx="170688" cy="215444"/>
              </a:xfrm>
              <a:prstGeom prst="rect">
                <a:avLst/>
              </a:prstGeom>
              <a:blipFill>
                <a:blip r:embed="rId5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DC7A21-5CE3-4D31-521C-D8A162084E14}"/>
              </a:ext>
            </a:extLst>
          </p:cNvPr>
          <p:cNvCxnSpPr>
            <a:cxnSpLocks/>
          </p:cNvCxnSpPr>
          <p:nvPr/>
        </p:nvCxnSpPr>
        <p:spPr>
          <a:xfrm flipH="1">
            <a:off x="4188299" y="2816677"/>
            <a:ext cx="318288" cy="571426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D1D4121-BFDF-7004-B694-D3C90321E132}"/>
              </a:ext>
            </a:extLst>
          </p:cNvPr>
          <p:cNvSpPr/>
          <p:nvPr/>
        </p:nvSpPr>
        <p:spPr>
          <a:xfrm>
            <a:off x="4343219" y="3025039"/>
            <a:ext cx="66357" cy="624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F5447F-8374-E022-EFAD-981E87D93295}"/>
                  </a:ext>
                </a:extLst>
              </p:cNvPr>
              <p:cNvSpPr txBox="1"/>
              <p:nvPr/>
            </p:nvSpPr>
            <p:spPr>
              <a:xfrm>
                <a:off x="4194114" y="2680597"/>
                <a:ext cx="246734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F5447F-8374-E022-EFAD-981E87D93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14" y="2680597"/>
                <a:ext cx="246734" cy="345159"/>
              </a:xfrm>
              <a:prstGeom prst="rect">
                <a:avLst/>
              </a:prstGeom>
              <a:blipFill>
                <a:blip r:embed="rId6"/>
                <a:stretch>
                  <a:fillRect l="-25000" r="-25000"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76E99A-C0E0-1529-6DBB-8A8D5B2EC3D1}"/>
                  </a:ext>
                </a:extLst>
              </p:cNvPr>
              <p:cNvSpPr txBox="1"/>
              <p:nvPr/>
            </p:nvSpPr>
            <p:spPr>
              <a:xfrm>
                <a:off x="4064289" y="3588917"/>
                <a:ext cx="3452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76E99A-C0E0-1529-6DBB-8A8D5B2EC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289" y="3588917"/>
                <a:ext cx="345287" cy="246221"/>
              </a:xfrm>
              <a:prstGeom prst="rect">
                <a:avLst/>
              </a:prstGeom>
              <a:blipFill>
                <a:blip r:embed="rId7"/>
                <a:stretch>
                  <a:fillRect l="-8929" t="-40000" r="-928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>
            <a:extLst>
              <a:ext uri="{FF2B5EF4-FFF2-40B4-BE49-F238E27FC236}">
                <a16:creationId xmlns:a16="http://schemas.microsoft.com/office/drawing/2014/main" id="{098CA1ED-048F-80E1-6E87-4AAD0BCC85B4}"/>
              </a:ext>
            </a:extLst>
          </p:cNvPr>
          <p:cNvSpPr/>
          <p:nvPr/>
        </p:nvSpPr>
        <p:spPr>
          <a:xfrm rot="15118361">
            <a:off x="6358632" y="4762856"/>
            <a:ext cx="366382" cy="35326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CE674A-FC92-64EF-2B62-FE7F83436DE4}"/>
                  </a:ext>
                </a:extLst>
              </p:cNvPr>
              <p:cNvSpPr txBox="1"/>
              <p:nvPr/>
            </p:nvSpPr>
            <p:spPr>
              <a:xfrm>
                <a:off x="6017729" y="4572913"/>
                <a:ext cx="2994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CE674A-FC92-64EF-2B62-FE7F8343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729" y="4572913"/>
                <a:ext cx="29944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084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723ED8-9EB5-8CEB-0A62-EFCB462C05CE}"/>
              </a:ext>
            </a:extLst>
          </p:cNvPr>
          <p:cNvSpPr/>
          <p:nvPr/>
        </p:nvSpPr>
        <p:spPr>
          <a:xfrm>
            <a:off x="591113" y="341938"/>
            <a:ext cx="826463" cy="826463"/>
          </a:xfrm>
          <a:custGeom>
            <a:avLst/>
            <a:gdLst>
              <a:gd name="connsiteX0" fmla="*/ 0 w 826463"/>
              <a:gd name="connsiteY0" fmla="*/ 413232 h 826463"/>
              <a:gd name="connsiteX1" fmla="*/ 413232 w 826463"/>
              <a:gd name="connsiteY1" fmla="*/ 0 h 826463"/>
              <a:gd name="connsiteX2" fmla="*/ 826464 w 826463"/>
              <a:gd name="connsiteY2" fmla="*/ 413232 h 826463"/>
              <a:gd name="connsiteX3" fmla="*/ 413232 w 826463"/>
              <a:gd name="connsiteY3" fmla="*/ 826464 h 826463"/>
              <a:gd name="connsiteX4" fmla="*/ 0 w 826463"/>
              <a:gd name="connsiteY4" fmla="*/ 413232 h 82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463" h="826463" fill="none" extrusionOk="0">
                <a:moveTo>
                  <a:pt x="0" y="413232"/>
                </a:moveTo>
                <a:cubicBezTo>
                  <a:pt x="3054" y="185372"/>
                  <a:pt x="200301" y="-31468"/>
                  <a:pt x="413232" y="0"/>
                </a:cubicBezTo>
                <a:cubicBezTo>
                  <a:pt x="618906" y="-3453"/>
                  <a:pt x="809145" y="201316"/>
                  <a:pt x="826464" y="413232"/>
                </a:cubicBezTo>
                <a:cubicBezTo>
                  <a:pt x="825818" y="635290"/>
                  <a:pt x="619220" y="857363"/>
                  <a:pt x="413232" y="826464"/>
                </a:cubicBezTo>
                <a:cubicBezTo>
                  <a:pt x="209139" y="839972"/>
                  <a:pt x="19563" y="646158"/>
                  <a:pt x="0" y="413232"/>
                </a:cubicBezTo>
                <a:close/>
              </a:path>
              <a:path w="826463" h="826463" stroke="0" extrusionOk="0">
                <a:moveTo>
                  <a:pt x="0" y="413232"/>
                </a:moveTo>
                <a:cubicBezTo>
                  <a:pt x="-30228" y="166365"/>
                  <a:pt x="177966" y="2644"/>
                  <a:pt x="413232" y="0"/>
                </a:cubicBezTo>
                <a:cubicBezTo>
                  <a:pt x="653000" y="2431"/>
                  <a:pt x="798226" y="185908"/>
                  <a:pt x="826464" y="413232"/>
                </a:cubicBezTo>
                <a:cubicBezTo>
                  <a:pt x="821990" y="645823"/>
                  <a:pt x="638725" y="841547"/>
                  <a:pt x="413232" y="826464"/>
                </a:cubicBezTo>
                <a:cubicBezTo>
                  <a:pt x="160130" y="812851"/>
                  <a:pt x="13582" y="647944"/>
                  <a:pt x="0" y="413232"/>
                </a:cubicBezTo>
                <a:close/>
              </a:path>
            </a:pathLst>
          </a:custGeom>
          <a:solidFill>
            <a:srgbClr val="0070C0">
              <a:alpha val="53000"/>
            </a:srgb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28F9A3-7472-1BD9-7D25-CB35325A4800}"/>
              </a:ext>
            </a:extLst>
          </p:cNvPr>
          <p:cNvSpPr/>
          <p:nvPr/>
        </p:nvSpPr>
        <p:spPr>
          <a:xfrm>
            <a:off x="3294377" y="253803"/>
            <a:ext cx="826463" cy="826463"/>
          </a:xfrm>
          <a:custGeom>
            <a:avLst/>
            <a:gdLst>
              <a:gd name="connsiteX0" fmla="*/ 0 w 826463"/>
              <a:gd name="connsiteY0" fmla="*/ 413232 h 826463"/>
              <a:gd name="connsiteX1" fmla="*/ 413232 w 826463"/>
              <a:gd name="connsiteY1" fmla="*/ 0 h 826463"/>
              <a:gd name="connsiteX2" fmla="*/ 826464 w 826463"/>
              <a:gd name="connsiteY2" fmla="*/ 413232 h 826463"/>
              <a:gd name="connsiteX3" fmla="*/ 413232 w 826463"/>
              <a:gd name="connsiteY3" fmla="*/ 826464 h 826463"/>
              <a:gd name="connsiteX4" fmla="*/ 0 w 826463"/>
              <a:gd name="connsiteY4" fmla="*/ 413232 h 82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463" h="826463" fill="none" extrusionOk="0">
                <a:moveTo>
                  <a:pt x="0" y="413232"/>
                </a:moveTo>
                <a:cubicBezTo>
                  <a:pt x="3054" y="185372"/>
                  <a:pt x="200301" y="-31468"/>
                  <a:pt x="413232" y="0"/>
                </a:cubicBezTo>
                <a:cubicBezTo>
                  <a:pt x="618906" y="-3453"/>
                  <a:pt x="809145" y="201316"/>
                  <a:pt x="826464" y="413232"/>
                </a:cubicBezTo>
                <a:cubicBezTo>
                  <a:pt x="825818" y="635290"/>
                  <a:pt x="619220" y="857363"/>
                  <a:pt x="413232" y="826464"/>
                </a:cubicBezTo>
                <a:cubicBezTo>
                  <a:pt x="209139" y="839972"/>
                  <a:pt x="19563" y="646158"/>
                  <a:pt x="0" y="413232"/>
                </a:cubicBezTo>
                <a:close/>
              </a:path>
              <a:path w="826463" h="826463" stroke="0" extrusionOk="0">
                <a:moveTo>
                  <a:pt x="0" y="413232"/>
                </a:moveTo>
                <a:cubicBezTo>
                  <a:pt x="-30228" y="166365"/>
                  <a:pt x="177966" y="2644"/>
                  <a:pt x="413232" y="0"/>
                </a:cubicBezTo>
                <a:cubicBezTo>
                  <a:pt x="653000" y="2431"/>
                  <a:pt x="798226" y="185908"/>
                  <a:pt x="826464" y="413232"/>
                </a:cubicBezTo>
                <a:cubicBezTo>
                  <a:pt x="821990" y="645823"/>
                  <a:pt x="638725" y="841547"/>
                  <a:pt x="413232" y="826464"/>
                </a:cubicBezTo>
                <a:cubicBezTo>
                  <a:pt x="160130" y="812851"/>
                  <a:pt x="13582" y="647944"/>
                  <a:pt x="0" y="41323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AE508A-F6F2-DDF4-CD2C-C7F721319E4A}"/>
              </a:ext>
            </a:extLst>
          </p:cNvPr>
          <p:cNvSpPr/>
          <p:nvPr/>
        </p:nvSpPr>
        <p:spPr>
          <a:xfrm>
            <a:off x="2122655" y="2174181"/>
            <a:ext cx="795285" cy="795285"/>
          </a:xfrm>
          <a:custGeom>
            <a:avLst/>
            <a:gdLst>
              <a:gd name="connsiteX0" fmla="*/ 0 w 795285"/>
              <a:gd name="connsiteY0" fmla="*/ 397643 h 795285"/>
              <a:gd name="connsiteX1" fmla="*/ 397643 w 795285"/>
              <a:gd name="connsiteY1" fmla="*/ 0 h 795285"/>
              <a:gd name="connsiteX2" fmla="*/ 795286 w 795285"/>
              <a:gd name="connsiteY2" fmla="*/ 397643 h 795285"/>
              <a:gd name="connsiteX3" fmla="*/ 397643 w 795285"/>
              <a:gd name="connsiteY3" fmla="*/ 795286 h 795285"/>
              <a:gd name="connsiteX4" fmla="*/ 0 w 795285"/>
              <a:gd name="connsiteY4" fmla="*/ 397643 h 79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285" h="795285" fill="none" extrusionOk="0">
                <a:moveTo>
                  <a:pt x="0" y="397643"/>
                </a:moveTo>
                <a:cubicBezTo>
                  <a:pt x="25562" y="181063"/>
                  <a:pt x="195906" y="-36787"/>
                  <a:pt x="397643" y="0"/>
                </a:cubicBezTo>
                <a:cubicBezTo>
                  <a:pt x="582115" y="-5381"/>
                  <a:pt x="781964" y="190574"/>
                  <a:pt x="795286" y="397643"/>
                </a:cubicBezTo>
                <a:cubicBezTo>
                  <a:pt x="791130" y="577617"/>
                  <a:pt x="591918" y="830498"/>
                  <a:pt x="397643" y="795286"/>
                </a:cubicBezTo>
                <a:cubicBezTo>
                  <a:pt x="211370" y="813951"/>
                  <a:pt x="34429" y="625533"/>
                  <a:pt x="0" y="397643"/>
                </a:cubicBezTo>
                <a:close/>
              </a:path>
              <a:path w="795285" h="795285" stroke="0" extrusionOk="0">
                <a:moveTo>
                  <a:pt x="0" y="397643"/>
                </a:moveTo>
                <a:cubicBezTo>
                  <a:pt x="-6487" y="174030"/>
                  <a:pt x="160821" y="6459"/>
                  <a:pt x="397643" y="0"/>
                </a:cubicBezTo>
                <a:cubicBezTo>
                  <a:pt x="659521" y="8898"/>
                  <a:pt x="781005" y="178485"/>
                  <a:pt x="795286" y="397643"/>
                </a:cubicBezTo>
                <a:cubicBezTo>
                  <a:pt x="790801" y="621635"/>
                  <a:pt x="614354" y="811323"/>
                  <a:pt x="397643" y="795286"/>
                </a:cubicBezTo>
                <a:cubicBezTo>
                  <a:pt x="160977" y="785955"/>
                  <a:pt x="7796" y="620980"/>
                  <a:pt x="0" y="39764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41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E15961-74CF-6E56-BC2B-ED74AE9F2986}"/>
                  </a:ext>
                </a:extLst>
              </p:cNvPr>
              <p:cNvSpPr txBox="1"/>
              <p:nvPr/>
            </p:nvSpPr>
            <p:spPr>
              <a:xfrm>
                <a:off x="829616" y="478170"/>
                <a:ext cx="3494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E15961-74CF-6E56-BC2B-ED74AE9F2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16" y="478170"/>
                <a:ext cx="34945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773556-E970-0980-A39F-7A218427A271}"/>
                  </a:ext>
                </a:extLst>
              </p:cNvPr>
              <p:cNvSpPr txBox="1"/>
              <p:nvPr/>
            </p:nvSpPr>
            <p:spPr>
              <a:xfrm>
                <a:off x="3532880" y="414822"/>
                <a:ext cx="3494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773556-E970-0980-A39F-7A218427A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880" y="414822"/>
                <a:ext cx="34945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ED562E-C46A-DC06-7795-AF81909D8B12}"/>
                  </a:ext>
                </a:extLst>
              </p:cNvPr>
              <p:cNvSpPr txBox="1"/>
              <p:nvPr/>
            </p:nvSpPr>
            <p:spPr>
              <a:xfrm>
                <a:off x="2345569" y="2294824"/>
                <a:ext cx="3494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ED562E-C46A-DC06-7795-AF81909D8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569" y="2294824"/>
                <a:ext cx="34945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0C79A22-0DF9-B953-BFAE-0836C0518806}"/>
              </a:ext>
            </a:extLst>
          </p:cNvPr>
          <p:cNvGrpSpPr/>
          <p:nvPr/>
        </p:nvGrpSpPr>
        <p:grpSpPr>
          <a:xfrm>
            <a:off x="1775846" y="517071"/>
            <a:ext cx="1160260" cy="309203"/>
            <a:chOff x="4696846" y="2777670"/>
            <a:chExt cx="1160260" cy="30920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A6A505A-A195-8F1F-2F9F-DD9772927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846" y="2777670"/>
              <a:ext cx="1160260" cy="5761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C34E0FD-32EC-9EEB-C798-0A4F3587E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3179" y="3048940"/>
              <a:ext cx="1050787" cy="3793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4D3C4C-A571-0E5B-8AD0-C420F7970E25}"/>
              </a:ext>
            </a:extLst>
          </p:cNvPr>
          <p:cNvGrpSpPr/>
          <p:nvPr/>
        </p:nvGrpSpPr>
        <p:grpSpPr>
          <a:xfrm rot="18444105">
            <a:off x="2498541" y="1466270"/>
            <a:ext cx="1160260" cy="309203"/>
            <a:chOff x="4696846" y="2777670"/>
            <a:chExt cx="1160260" cy="30920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2C2EF-C03E-E273-5D4D-B483778CA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846" y="2777670"/>
              <a:ext cx="1160260" cy="5761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64F1477-EAB1-68BE-5ABE-CDDD0E3663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3179" y="3048940"/>
              <a:ext cx="1050787" cy="3793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CF2471-EACD-20C8-BBA7-4351AC02F570}"/>
              </a:ext>
            </a:extLst>
          </p:cNvPr>
          <p:cNvGrpSpPr/>
          <p:nvPr/>
        </p:nvGrpSpPr>
        <p:grpSpPr>
          <a:xfrm rot="3056020">
            <a:off x="1084585" y="1560263"/>
            <a:ext cx="1160260" cy="309203"/>
            <a:chOff x="4696846" y="2777670"/>
            <a:chExt cx="1160260" cy="309203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7DC1120-ED7B-B5B3-4CD2-6785C8740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846" y="2777670"/>
              <a:ext cx="1160260" cy="5761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DF5CB50-60AC-81FF-0801-C07AC1D49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3179" y="3048940"/>
              <a:ext cx="1050787" cy="3793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E1802B7-7DCF-D54C-AEFF-2C8CF5E4F9A2}"/>
              </a:ext>
            </a:extLst>
          </p:cNvPr>
          <p:cNvSpPr/>
          <p:nvPr/>
        </p:nvSpPr>
        <p:spPr>
          <a:xfrm>
            <a:off x="8620393" y="470841"/>
            <a:ext cx="1587500" cy="317500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A8237C-1493-F931-3598-176E48C8C3D7}"/>
              </a:ext>
            </a:extLst>
          </p:cNvPr>
          <p:cNvCxnSpPr>
            <a:cxnSpLocks/>
          </p:cNvCxnSpPr>
          <p:nvPr/>
        </p:nvCxnSpPr>
        <p:spPr>
          <a:xfrm>
            <a:off x="7481279" y="1398008"/>
            <a:ext cx="113911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315A14-8877-D07C-5E31-E00FFBABEAC9}"/>
                  </a:ext>
                </a:extLst>
              </p:cNvPr>
              <p:cNvSpPr txBox="1"/>
              <p:nvPr/>
            </p:nvSpPr>
            <p:spPr>
              <a:xfrm>
                <a:off x="7257113" y="879692"/>
                <a:ext cx="1322743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315A14-8877-D07C-5E31-E00FFBABE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113" y="879692"/>
                <a:ext cx="1322743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F2C298-1CBE-4094-8108-8824F4FB7C0F}"/>
              </a:ext>
            </a:extLst>
          </p:cNvPr>
          <p:cNvCxnSpPr>
            <a:cxnSpLocks/>
          </p:cNvCxnSpPr>
          <p:nvPr/>
        </p:nvCxnSpPr>
        <p:spPr>
          <a:xfrm flipH="1" flipV="1">
            <a:off x="10278144" y="1386837"/>
            <a:ext cx="860109" cy="111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621CD44-341E-FE1F-6632-D6B848E63A08}"/>
                  </a:ext>
                </a:extLst>
              </p:cNvPr>
              <p:cNvSpPr txBox="1"/>
              <p:nvPr/>
            </p:nvSpPr>
            <p:spPr>
              <a:xfrm>
                <a:off x="10278144" y="986244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621CD44-341E-FE1F-6632-D6B848E63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144" y="986244"/>
                <a:ext cx="1322743" cy="369332"/>
              </a:xfrm>
              <a:prstGeom prst="rect">
                <a:avLst/>
              </a:prstGeom>
              <a:blipFill>
                <a:blip r:embed="rId6"/>
                <a:stretch>
                  <a:fillRect t="-40000" r="-414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D614D9-6538-E744-B14A-A7D5ADB8A3BC}"/>
                  </a:ext>
                </a:extLst>
              </p:cNvPr>
              <p:cNvSpPr txBox="1"/>
              <p:nvPr/>
            </p:nvSpPr>
            <p:spPr>
              <a:xfrm>
                <a:off x="8933384" y="1232943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D614D9-6538-E744-B14A-A7D5ADB8A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384" y="1232943"/>
                <a:ext cx="426075" cy="307777"/>
              </a:xfrm>
              <a:prstGeom prst="rect">
                <a:avLst/>
              </a:prstGeom>
              <a:blipFill>
                <a:blip r:embed="rId7"/>
                <a:stretch>
                  <a:fillRect r="-2857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FB2487F-4E9F-E981-EA2A-C8AEB6D86960}"/>
                  </a:ext>
                </a:extLst>
              </p:cNvPr>
              <p:cNvSpPr txBox="1"/>
              <p:nvPr/>
            </p:nvSpPr>
            <p:spPr>
              <a:xfrm>
                <a:off x="9852068" y="1232942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FB2487F-4E9F-E981-EA2A-C8AEB6D8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068" y="1232942"/>
                <a:ext cx="426075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416A3C0A-DE61-2289-F19F-A9C7EA6F946F}"/>
              </a:ext>
            </a:extLst>
          </p:cNvPr>
          <p:cNvSpPr/>
          <p:nvPr/>
        </p:nvSpPr>
        <p:spPr>
          <a:xfrm>
            <a:off x="8635250" y="1210647"/>
            <a:ext cx="985076" cy="352377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CD6DD70-DBFD-D9FB-BB51-6E7A963B15D6}"/>
              </a:ext>
            </a:extLst>
          </p:cNvPr>
          <p:cNvSpPr/>
          <p:nvPr/>
        </p:nvSpPr>
        <p:spPr>
          <a:xfrm>
            <a:off x="9852067" y="1217586"/>
            <a:ext cx="411220" cy="352377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BAAE84-38E3-8AD6-AB32-E8904730808A}"/>
              </a:ext>
            </a:extLst>
          </p:cNvPr>
          <p:cNvSpPr/>
          <p:nvPr/>
        </p:nvSpPr>
        <p:spPr>
          <a:xfrm>
            <a:off x="8861355" y="3076623"/>
            <a:ext cx="985076" cy="352377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9266A8B-6D72-088D-014A-44CF005ECE2B}"/>
                  </a:ext>
                </a:extLst>
              </p:cNvPr>
              <p:cNvSpPr txBox="1"/>
              <p:nvPr/>
            </p:nvSpPr>
            <p:spPr>
              <a:xfrm>
                <a:off x="9147074" y="3079945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9266A8B-6D72-088D-014A-44CF005E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074" y="3079945"/>
                <a:ext cx="426075" cy="307777"/>
              </a:xfrm>
              <a:prstGeom prst="rect">
                <a:avLst/>
              </a:prstGeom>
              <a:blipFill>
                <a:blip r:embed="rId9"/>
                <a:stretch>
                  <a:fillRect r="-4348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4A06CE5-6F3B-CD22-22CE-0C8B78A870A1}"/>
              </a:ext>
            </a:extLst>
          </p:cNvPr>
          <p:cNvCxnSpPr>
            <a:cxnSpLocks/>
          </p:cNvCxnSpPr>
          <p:nvPr/>
        </p:nvCxnSpPr>
        <p:spPr>
          <a:xfrm flipH="1">
            <a:off x="8252725" y="3429000"/>
            <a:ext cx="2277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E013870-E6DC-FAC5-8E53-1E859D903EE0}"/>
              </a:ext>
            </a:extLst>
          </p:cNvPr>
          <p:cNvSpPr/>
          <p:nvPr/>
        </p:nvSpPr>
        <p:spPr>
          <a:xfrm>
            <a:off x="8144775" y="3218329"/>
            <a:ext cx="215901" cy="76736"/>
          </a:xfrm>
          <a:custGeom>
            <a:avLst/>
            <a:gdLst>
              <a:gd name="connsiteX0" fmla="*/ 0 w 495300"/>
              <a:gd name="connsiteY0" fmla="*/ 0 h 186574"/>
              <a:gd name="connsiteX1" fmla="*/ 495300 w 495300"/>
              <a:gd name="connsiteY1" fmla="*/ 0 h 186574"/>
              <a:gd name="connsiteX2" fmla="*/ 495300 w 495300"/>
              <a:gd name="connsiteY2" fmla="*/ 186574 h 186574"/>
              <a:gd name="connsiteX3" fmla="*/ 0 w 495300"/>
              <a:gd name="connsiteY3" fmla="*/ 186574 h 186574"/>
              <a:gd name="connsiteX4" fmla="*/ 0 w 495300"/>
              <a:gd name="connsiteY4" fmla="*/ 0 h 186574"/>
              <a:gd name="connsiteX0" fmla="*/ 0 w 495300"/>
              <a:gd name="connsiteY0" fmla="*/ 0 h 186574"/>
              <a:gd name="connsiteX1" fmla="*/ 342900 w 495300"/>
              <a:gd name="connsiteY1" fmla="*/ 2117 h 186574"/>
              <a:gd name="connsiteX2" fmla="*/ 495300 w 495300"/>
              <a:gd name="connsiteY2" fmla="*/ 186574 h 186574"/>
              <a:gd name="connsiteX3" fmla="*/ 0 w 495300"/>
              <a:gd name="connsiteY3" fmla="*/ 186574 h 186574"/>
              <a:gd name="connsiteX4" fmla="*/ 0 w 495300"/>
              <a:gd name="connsiteY4" fmla="*/ 0 h 186574"/>
              <a:gd name="connsiteX0" fmla="*/ 0 w 522816"/>
              <a:gd name="connsiteY0" fmla="*/ 0 h 186574"/>
              <a:gd name="connsiteX1" fmla="*/ 342900 w 522816"/>
              <a:gd name="connsiteY1" fmla="*/ 2117 h 186574"/>
              <a:gd name="connsiteX2" fmla="*/ 522816 w 522816"/>
              <a:gd name="connsiteY2" fmla="*/ 97674 h 186574"/>
              <a:gd name="connsiteX3" fmla="*/ 0 w 522816"/>
              <a:gd name="connsiteY3" fmla="*/ 186574 h 186574"/>
              <a:gd name="connsiteX4" fmla="*/ 0 w 522816"/>
              <a:gd name="connsiteY4" fmla="*/ 0 h 186574"/>
              <a:gd name="connsiteX0" fmla="*/ 0 w 505883"/>
              <a:gd name="connsiteY0" fmla="*/ 0 h 186574"/>
              <a:gd name="connsiteX1" fmla="*/ 342900 w 505883"/>
              <a:gd name="connsiteY1" fmla="*/ 2117 h 186574"/>
              <a:gd name="connsiteX2" fmla="*/ 505883 w 505883"/>
              <a:gd name="connsiteY2" fmla="*/ 84974 h 186574"/>
              <a:gd name="connsiteX3" fmla="*/ 0 w 505883"/>
              <a:gd name="connsiteY3" fmla="*/ 186574 h 186574"/>
              <a:gd name="connsiteX4" fmla="*/ 0 w 505883"/>
              <a:gd name="connsiteY4" fmla="*/ 0 h 186574"/>
              <a:gd name="connsiteX0" fmla="*/ 0 w 505883"/>
              <a:gd name="connsiteY0" fmla="*/ 0 h 186574"/>
              <a:gd name="connsiteX1" fmla="*/ 342900 w 505883"/>
              <a:gd name="connsiteY1" fmla="*/ 2117 h 186574"/>
              <a:gd name="connsiteX2" fmla="*/ 505883 w 505883"/>
              <a:gd name="connsiteY2" fmla="*/ 84974 h 186574"/>
              <a:gd name="connsiteX3" fmla="*/ 0 w 505883"/>
              <a:gd name="connsiteY3" fmla="*/ 186574 h 186574"/>
              <a:gd name="connsiteX4" fmla="*/ 0 w 50588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933" h="186574">
                <a:moveTo>
                  <a:pt x="0" y="0"/>
                </a:moveTo>
                <a:lnTo>
                  <a:pt x="342900" y="2117"/>
                </a:lnTo>
                <a:cubicBezTo>
                  <a:pt x="522111" y="40319"/>
                  <a:pt x="517172" y="40422"/>
                  <a:pt x="524933" y="84974"/>
                </a:cubicBezTo>
                <a:cubicBezTo>
                  <a:pt x="449438" y="222557"/>
                  <a:pt x="168628" y="152707"/>
                  <a:pt x="0" y="186574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7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37C6A51-8E19-4AB8-D505-DBDE984182DD}"/>
              </a:ext>
            </a:extLst>
          </p:cNvPr>
          <p:cNvCxnSpPr>
            <a:cxnSpLocks/>
          </p:cNvCxnSpPr>
          <p:nvPr/>
        </p:nvCxnSpPr>
        <p:spPr>
          <a:xfrm flipH="1">
            <a:off x="8361228" y="3246964"/>
            <a:ext cx="40812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DE4F9CB-7161-90A0-9AC7-7065D0914B59}"/>
                  </a:ext>
                </a:extLst>
              </p:cNvPr>
              <p:cNvSpPr txBox="1"/>
              <p:nvPr/>
            </p:nvSpPr>
            <p:spPr>
              <a:xfrm>
                <a:off x="7868629" y="2992369"/>
                <a:ext cx="132274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DE4F9CB-7161-90A0-9AC7-7065D09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629" y="2992369"/>
                <a:ext cx="1322743" cy="246221"/>
              </a:xfrm>
              <a:prstGeom prst="rect">
                <a:avLst/>
              </a:prstGeom>
              <a:blipFill>
                <a:blip r:embed="rId10"/>
                <a:stretch>
                  <a:fillRect t="-40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69">
            <a:extLst>
              <a:ext uri="{FF2B5EF4-FFF2-40B4-BE49-F238E27FC236}">
                <a16:creationId xmlns:a16="http://schemas.microsoft.com/office/drawing/2014/main" id="{A338DB2A-FA10-7A33-A42E-BAC88A18AF57}"/>
              </a:ext>
            </a:extLst>
          </p:cNvPr>
          <p:cNvSpPr/>
          <p:nvPr/>
        </p:nvSpPr>
        <p:spPr>
          <a:xfrm>
            <a:off x="8975747" y="3208596"/>
            <a:ext cx="215901" cy="76736"/>
          </a:xfrm>
          <a:custGeom>
            <a:avLst/>
            <a:gdLst>
              <a:gd name="connsiteX0" fmla="*/ 0 w 495300"/>
              <a:gd name="connsiteY0" fmla="*/ 0 h 186574"/>
              <a:gd name="connsiteX1" fmla="*/ 495300 w 495300"/>
              <a:gd name="connsiteY1" fmla="*/ 0 h 186574"/>
              <a:gd name="connsiteX2" fmla="*/ 495300 w 495300"/>
              <a:gd name="connsiteY2" fmla="*/ 186574 h 186574"/>
              <a:gd name="connsiteX3" fmla="*/ 0 w 495300"/>
              <a:gd name="connsiteY3" fmla="*/ 186574 h 186574"/>
              <a:gd name="connsiteX4" fmla="*/ 0 w 495300"/>
              <a:gd name="connsiteY4" fmla="*/ 0 h 186574"/>
              <a:gd name="connsiteX0" fmla="*/ 0 w 495300"/>
              <a:gd name="connsiteY0" fmla="*/ 0 h 186574"/>
              <a:gd name="connsiteX1" fmla="*/ 342900 w 495300"/>
              <a:gd name="connsiteY1" fmla="*/ 2117 h 186574"/>
              <a:gd name="connsiteX2" fmla="*/ 495300 w 495300"/>
              <a:gd name="connsiteY2" fmla="*/ 186574 h 186574"/>
              <a:gd name="connsiteX3" fmla="*/ 0 w 495300"/>
              <a:gd name="connsiteY3" fmla="*/ 186574 h 186574"/>
              <a:gd name="connsiteX4" fmla="*/ 0 w 495300"/>
              <a:gd name="connsiteY4" fmla="*/ 0 h 186574"/>
              <a:gd name="connsiteX0" fmla="*/ 0 w 522816"/>
              <a:gd name="connsiteY0" fmla="*/ 0 h 186574"/>
              <a:gd name="connsiteX1" fmla="*/ 342900 w 522816"/>
              <a:gd name="connsiteY1" fmla="*/ 2117 h 186574"/>
              <a:gd name="connsiteX2" fmla="*/ 522816 w 522816"/>
              <a:gd name="connsiteY2" fmla="*/ 97674 h 186574"/>
              <a:gd name="connsiteX3" fmla="*/ 0 w 522816"/>
              <a:gd name="connsiteY3" fmla="*/ 186574 h 186574"/>
              <a:gd name="connsiteX4" fmla="*/ 0 w 522816"/>
              <a:gd name="connsiteY4" fmla="*/ 0 h 186574"/>
              <a:gd name="connsiteX0" fmla="*/ 0 w 505883"/>
              <a:gd name="connsiteY0" fmla="*/ 0 h 186574"/>
              <a:gd name="connsiteX1" fmla="*/ 342900 w 505883"/>
              <a:gd name="connsiteY1" fmla="*/ 2117 h 186574"/>
              <a:gd name="connsiteX2" fmla="*/ 505883 w 505883"/>
              <a:gd name="connsiteY2" fmla="*/ 84974 h 186574"/>
              <a:gd name="connsiteX3" fmla="*/ 0 w 505883"/>
              <a:gd name="connsiteY3" fmla="*/ 186574 h 186574"/>
              <a:gd name="connsiteX4" fmla="*/ 0 w 505883"/>
              <a:gd name="connsiteY4" fmla="*/ 0 h 186574"/>
              <a:gd name="connsiteX0" fmla="*/ 0 w 505883"/>
              <a:gd name="connsiteY0" fmla="*/ 0 h 186574"/>
              <a:gd name="connsiteX1" fmla="*/ 342900 w 505883"/>
              <a:gd name="connsiteY1" fmla="*/ 2117 h 186574"/>
              <a:gd name="connsiteX2" fmla="*/ 505883 w 505883"/>
              <a:gd name="connsiteY2" fmla="*/ 84974 h 186574"/>
              <a:gd name="connsiteX3" fmla="*/ 0 w 505883"/>
              <a:gd name="connsiteY3" fmla="*/ 186574 h 186574"/>
              <a:gd name="connsiteX4" fmla="*/ 0 w 50588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933" h="186574">
                <a:moveTo>
                  <a:pt x="0" y="0"/>
                </a:moveTo>
                <a:lnTo>
                  <a:pt x="342900" y="2117"/>
                </a:lnTo>
                <a:cubicBezTo>
                  <a:pt x="522111" y="40319"/>
                  <a:pt x="517172" y="40422"/>
                  <a:pt x="524933" y="84974"/>
                </a:cubicBezTo>
                <a:cubicBezTo>
                  <a:pt x="449438" y="222557"/>
                  <a:pt x="168628" y="152707"/>
                  <a:pt x="0" y="186574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27000"/>
            </a:srgbClr>
          </a:solidFill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3968-1179-82D8-2842-AD4EB29349A3}"/>
              </a:ext>
            </a:extLst>
          </p:cNvPr>
          <p:cNvCxnSpPr>
            <a:cxnSpLocks/>
          </p:cNvCxnSpPr>
          <p:nvPr/>
        </p:nvCxnSpPr>
        <p:spPr>
          <a:xfrm flipH="1" flipV="1">
            <a:off x="8858178" y="3208595"/>
            <a:ext cx="183986" cy="79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35538DC-FBAA-0D93-9514-62FEBFBD1C7D}"/>
              </a:ext>
            </a:extLst>
          </p:cNvPr>
          <p:cNvCxnSpPr>
            <a:cxnSpLocks/>
          </p:cNvCxnSpPr>
          <p:nvPr/>
        </p:nvCxnSpPr>
        <p:spPr>
          <a:xfrm flipH="1" flipV="1">
            <a:off x="8858178" y="3281714"/>
            <a:ext cx="176045" cy="2382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19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37372F0-8F7E-C3C4-CC30-1C333D012CA1}"/>
              </a:ext>
            </a:extLst>
          </p:cNvPr>
          <p:cNvCxnSpPr>
            <a:cxnSpLocks/>
          </p:cNvCxnSpPr>
          <p:nvPr/>
        </p:nvCxnSpPr>
        <p:spPr>
          <a:xfrm flipV="1">
            <a:off x="3273090" y="2871685"/>
            <a:ext cx="0" cy="127870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BA1AF3-5F4C-4CAE-5DC8-F89ECEEC5325}"/>
              </a:ext>
            </a:extLst>
          </p:cNvPr>
          <p:cNvCxnSpPr>
            <a:cxnSpLocks/>
          </p:cNvCxnSpPr>
          <p:nvPr/>
        </p:nvCxnSpPr>
        <p:spPr>
          <a:xfrm>
            <a:off x="3016736" y="3867387"/>
            <a:ext cx="1377464" cy="36782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AEF3D3-BBBE-B1D0-E5FB-013C7E00F884}"/>
              </a:ext>
            </a:extLst>
          </p:cNvPr>
          <p:cNvCxnSpPr>
            <a:cxnSpLocks/>
          </p:cNvCxnSpPr>
          <p:nvPr/>
        </p:nvCxnSpPr>
        <p:spPr>
          <a:xfrm flipH="1">
            <a:off x="2557663" y="3816721"/>
            <a:ext cx="890328" cy="65566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5788F-CE59-30FB-46D7-33A3772D77CF}"/>
                  </a:ext>
                </a:extLst>
              </p:cNvPr>
              <p:cNvSpPr txBox="1"/>
              <p:nvPr/>
            </p:nvSpPr>
            <p:spPr>
              <a:xfrm>
                <a:off x="2600533" y="4342507"/>
                <a:ext cx="275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5788F-CE59-30FB-46D7-33A3772D7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533" y="4342507"/>
                <a:ext cx="27539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991C90-ADC0-3638-2DA0-AE7BA714006F}"/>
                  </a:ext>
                </a:extLst>
              </p:cNvPr>
              <p:cNvSpPr txBox="1"/>
              <p:nvPr/>
            </p:nvSpPr>
            <p:spPr>
              <a:xfrm>
                <a:off x="3948953" y="4129389"/>
                <a:ext cx="2802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991C90-ADC0-3638-2DA0-AE7BA7140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953" y="4129389"/>
                <a:ext cx="28026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22C7B-FFAE-4EE3-CFED-4E182000E33E}"/>
                  </a:ext>
                </a:extLst>
              </p:cNvPr>
              <p:cNvSpPr txBox="1"/>
              <p:nvPr/>
            </p:nvSpPr>
            <p:spPr>
              <a:xfrm>
                <a:off x="2906565" y="2723917"/>
                <a:ext cx="253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22C7B-FFAE-4EE3-CFED-4E182000E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65" y="2723917"/>
                <a:ext cx="25301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4DFF051-753D-B280-D2C6-5EA8DD5B2FD4}"/>
              </a:ext>
            </a:extLst>
          </p:cNvPr>
          <p:cNvSpPr/>
          <p:nvPr/>
        </p:nvSpPr>
        <p:spPr>
          <a:xfrm>
            <a:off x="3192768" y="3867387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54AD0-1248-AECA-9ED9-051F015AFCD9}"/>
              </a:ext>
            </a:extLst>
          </p:cNvPr>
          <p:cNvCxnSpPr>
            <a:cxnSpLocks/>
          </p:cNvCxnSpPr>
          <p:nvPr/>
        </p:nvCxnSpPr>
        <p:spPr>
          <a:xfrm>
            <a:off x="3273090" y="3933067"/>
            <a:ext cx="403560" cy="10776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08E74F-8F49-BFE8-D35D-97289903D239}"/>
              </a:ext>
            </a:extLst>
          </p:cNvPr>
          <p:cNvCxnSpPr>
            <a:cxnSpLocks/>
          </p:cNvCxnSpPr>
          <p:nvPr/>
        </p:nvCxnSpPr>
        <p:spPr>
          <a:xfrm flipH="1">
            <a:off x="3013142" y="3970384"/>
            <a:ext cx="238051" cy="15900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6D7338-5725-620D-8A1B-976BF7B011D1}"/>
              </a:ext>
            </a:extLst>
          </p:cNvPr>
          <p:cNvCxnSpPr>
            <a:cxnSpLocks/>
          </p:cNvCxnSpPr>
          <p:nvPr/>
        </p:nvCxnSpPr>
        <p:spPr>
          <a:xfrm flipV="1">
            <a:off x="3264808" y="3566383"/>
            <a:ext cx="8281" cy="37097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F7F4B7-3AC3-B3C1-77B8-216EC41243B1}"/>
                  </a:ext>
                </a:extLst>
              </p:cNvPr>
              <p:cNvSpPr txBox="1"/>
              <p:nvPr/>
            </p:nvSpPr>
            <p:spPr>
              <a:xfrm>
                <a:off x="2896649" y="3898334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F7F4B7-3AC3-B3C1-77B8-216EC4124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649" y="3898334"/>
                <a:ext cx="190505" cy="246221"/>
              </a:xfrm>
              <a:prstGeom prst="rect">
                <a:avLst/>
              </a:prstGeom>
              <a:blipFill>
                <a:blip r:embed="rId5"/>
                <a:stretch>
                  <a:fillRect l="-16129" t="-36585" r="-90323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C41499-9993-BA8A-D536-865131AE42B8}"/>
                  </a:ext>
                </a:extLst>
              </p:cNvPr>
              <p:cNvSpPr txBox="1"/>
              <p:nvPr/>
            </p:nvSpPr>
            <p:spPr>
              <a:xfrm>
                <a:off x="3419462" y="4035996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C41499-9993-BA8A-D536-865131AE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62" y="4035996"/>
                <a:ext cx="190505" cy="246221"/>
              </a:xfrm>
              <a:prstGeom prst="rect">
                <a:avLst/>
              </a:prstGeom>
              <a:blipFill>
                <a:blip r:embed="rId6"/>
                <a:stretch>
                  <a:fillRect l="-16129" t="-37500" r="-9032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ADE40-6B64-603C-0526-AE89BDA80C2D}"/>
                  </a:ext>
                </a:extLst>
              </p:cNvPr>
              <p:cNvSpPr txBox="1"/>
              <p:nvPr/>
            </p:nvSpPr>
            <p:spPr>
              <a:xfrm>
                <a:off x="3074782" y="3562527"/>
                <a:ext cx="190505" cy="2826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ADE40-6B64-603C-0526-AE89BDA8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782" y="3562527"/>
                <a:ext cx="190505" cy="282641"/>
              </a:xfrm>
              <a:prstGeom prst="rect">
                <a:avLst/>
              </a:prstGeom>
              <a:blipFill>
                <a:blip r:embed="rId7"/>
                <a:stretch>
                  <a:fillRect l="-18750" r="-12500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7B14-371A-8787-C624-E4B4AC726EDA}"/>
              </a:ext>
            </a:extLst>
          </p:cNvPr>
          <p:cNvCxnSpPr>
            <a:cxnSpLocks/>
          </p:cNvCxnSpPr>
          <p:nvPr/>
        </p:nvCxnSpPr>
        <p:spPr>
          <a:xfrm flipV="1">
            <a:off x="3251193" y="3054393"/>
            <a:ext cx="713917" cy="86239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544431-6A92-156A-2982-6103D6323FA7}"/>
              </a:ext>
            </a:extLst>
          </p:cNvPr>
          <p:cNvCxnSpPr>
            <a:cxnSpLocks/>
          </p:cNvCxnSpPr>
          <p:nvPr/>
        </p:nvCxnSpPr>
        <p:spPr>
          <a:xfrm flipV="1">
            <a:off x="3263186" y="3367236"/>
            <a:ext cx="1395454" cy="5919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554F7C-1A3B-88F6-54D7-1F15395FFD3A}"/>
                  </a:ext>
                </a:extLst>
              </p:cNvPr>
              <p:cNvSpPr txBox="1"/>
              <p:nvPr/>
            </p:nvSpPr>
            <p:spPr>
              <a:xfrm>
                <a:off x="3581397" y="3051529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554F7C-1A3B-88F6-54D7-1F15395FF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7" y="3051529"/>
                <a:ext cx="190505" cy="246221"/>
              </a:xfrm>
              <a:prstGeom prst="rect">
                <a:avLst/>
              </a:prstGeom>
              <a:blipFill>
                <a:blip r:embed="rId8"/>
                <a:stretch>
                  <a:fillRect l="-18750" r="-937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46DA5-CC77-B1D1-0484-7B930BEF1660}"/>
                  </a:ext>
                </a:extLst>
              </p:cNvPr>
              <p:cNvSpPr txBox="1"/>
              <p:nvPr/>
            </p:nvSpPr>
            <p:spPr>
              <a:xfrm flipH="1">
                <a:off x="4571190" y="3054725"/>
                <a:ext cx="190504" cy="277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46DA5-CC77-B1D1-0484-7B930BEF1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71190" y="3054725"/>
                <a:ext cx="190504" cy="277768"/>
              </a:xfrm>
              <a:prstGeom prst="rect">
                <a:avLst/>
              </a:prstGeom>
              <a:blipFill>
                <a:blip r:embed="rId9"/>
                <a:stretch>
                  <a:fillRect l="-19355" t="-34783" r="-935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20A16D-074E-E2D6-50C9-DADADC00D084}"/>
                  </a:ext>
                </a:extLst>
              </p:cNvPr>
              <p:cNvSpPr txBox="1"/>
              <p:nvPr/>
            </p:nvSpPr>
            <p:spPr>
              <a:xfrm>
                <a:off x="4571190" y="3416994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20A16D-074E-E2D6-50C9-DADADC00D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190" y="3416994"/>
                <a:ext cx="190505" cy="246221"/>
              </a:xfrm>
              <a:prstGeom prst="rect">
                <a:avLst/>
              </a:prstGeom>
              <a:blipFill>
                <a:blip r:embed="rId10"/>
                <a:stretch>
                  <a:fillRect l="-22581" r="-1612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5F8D2ED-76CC-81DD-AD9D-EA941742DF34}"/>
              </a:ext>
            </a:extLst>
          </p:cNvPr>
          <p:cNvSpPr/>
          <p:nvPr/>
        </p:nvSpPr>
        <p:spPr>
          <a:xfrm>
            <a:off x="3891980" y="2784582"/>
            <a:ext cx="1067762" cy="802640"/>
          </a:xfrm>
          <a:custGeom>
            <a:avLst/>
            <a:gdLst>
              <a:gd name="connsiteX0" fmla="*/ 247886 w 1067762"/>
              <a:gd name="connsiteY0" fmla="*/ 0 h 802640"/>
              <a:gd name="connsiteX1" fmla="*/ 49766 w 1067762"/>
              <a:gd name="connsiteY1" fmla="*/ 66040 h 802640"/>
              <a:gd name="connsiteX2" fmla="*/ 90406 w 1067762"/>
              <a:gd name="connsiteY2" fmla="*/ 284480 h 802640"/>
              <a:gd name="connsiteX3" fmla="*/ 994646 w 1067762"/>
              <a:gd name="connsiteY3" fmla="*/ 670560 h 802640"/>
              <a:gd name="connsiteX4" fmla="*/ 1014966 w 1067762"/>
              <a:gd name="connsiteY4" fmla="*/ 802640 h 8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762" h="802640">
                <a:moveTo>
                  <a:pt x="247886" y="0"/>
                </a:moveTo>
                <a:cubicBezTo>
                  <a:pt x="161949" y="9313"/>
                  <a:pt x="76013" y="18627"/>
                  <a:pt x="49766" y="66040"/>
                </a:cubicBezTo>
                <a:cubicBezTo>
                  <a:pt x="23519" y="113453"/>
                  <a:pt x="-67074" y="183727"/>
                  <a:pt x="90406" y="284480"/>
                </a:cubicBezTo>
                <a:cubicBezTo>
                  <a:pt x="247886" y="385233"/>
                  <a:pt x="840553" y="584200"/>
                  <a:pt x="994646" y="670560"/>
                </a:cubicBezTo>
                <a:cubicBezTo>
                  <a:pt x="1148739" y="756920"/>
                  <a:pt x="1010733" y="781473"/>
                  <a:pt x="1014966" y="80264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86E1A4-370B-E0E5-4FA7-70F012DC45EB}"/>
              </a:ext>
            </a:extLst>
          </p:cNvPr>
          <p:cNvCxnSpPr>
            <a:cxnSpLocks/>
          </p:cNvCxnSpPr>
          <p:nvPr/>
        </p:nvCxnSpPr>
        <p:spPr>
          <a:xfrm>
            <a:off x="3960913" y="3075909"/>
            <a:ext cx="697727" cy="2874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F10D52BC-6C66-F518-342B-552A49582CC7}"/>
              </a:ext>
            </a:extLst>
          </p:cNvPr>
          <p:cNvSpPr/>
          <p:nvPr/>
        </p:nvSpPr>
        <p:spPr>
          <a:xfrm>
            <a:off x="7232260" y="800290"/>
            <a:ext cx="4223657" cy="2634343"/>
          </a:xfrm>
          <a:prstGeom prst="arc">
            <a:avLst>
              <a:gd name="adj1" fmla="val 11448097"/>
              <a:gd name="adj2" fmla="val 1696125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1F60AC-11A7-3FEC-324A-11AF0DFAF39F}"/>
              </a:ext>
            </a:extLst>
          </p:cNvPr>
          <p:cNvCxnSpPr>
            <a:cxnSpLocks/>
          </p:cNvCxnSpPr>
          <p:nvPr/>
        </p:nvCxnSpPr>
        <p:spPr>
          <a:xfrm flipV="1">
            <a:off x="8107948" y="642963"/>
            <a:ext cx="820535" cy="4058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434321-8D9A-48AC-3613-E1EAAB491E0B}"/>
                  </a:ext>
                </a:extLst>
              </p:cNvPr>
              <p:cNvSpPr txBox="1"/>
              <p:nvPr/>
            </p:nvSpPr>
            <p:spPr>
              <a:xfrm>
                <a:off x="8399080" y="362579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434321-8D9A-48AC-3613-E1EAAB491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080" y="362579"/>
                <a:ext cx="238270" cy="369332"/>
              </a:xfrm>
              <a:prstGeom prst="rect">
                <a:avLst/>
              </a:prstGeom>
              <a:blipFill>
                <a:blip r:embed="rId11"/>
                <a:stretch>
                  <a:fillRect l="-28205" t="-37705" r="-9743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4CF1F700-D981-73C2-06FB-D225F8BFB5D1}"/>
              </a:ext>
            </a:extLst>
          </p:cNvPr>
          <p:cNvSpPr/>
          <p:nvPr/>
        </p:nvSpPr>
        <p:spPr>
          <a:xfrm>
            <a:off x="8049282" y="1006720"/>
            <a:ext cx="117332" cy="1104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B97579EE-2D35-1449-C8F9-F0B7149E1E49}"/>
              </a:ext>
            </a:extLst>
          </p:cNvPr>
          <p:cNvSpPr/>
          <p:nvPr/>
        </p:nvSpPr>
        <p:spPr>
          <a:xfrm>
            <a:off x="7232260" y="3765247"/>
            <a:ext cx="4223657" cy="2634343"/>
          </a:xfrm>
          <a:prstGeom prst="arc">
            <a:avLst>
              <a:gd name="adj1" fmla="val 11448097"/>
              <a:gd name="adj2" fmla="val 1696125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89BBF5-49D0-DC68-0FA4-1AC556E8920A}"/>
                  </a:ext>
                </a:extLst>
              </p:cNvPr>
              <p:cNvSpPr txBox="1"/>
              <p:nvPr/>
            </p:nvSpPr>
            <p:spPr>
              <a:xfrm>
                <a:off x="7159198" y="4295673"/>
                <a:ext cx="2115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89BBF5-49D0-DC68-0FA4-1AC556E8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198" y="4295673"/>
                <a:ext cx="211532" cy="215444"/>
              </a:xfrm>
              <a:prstGeom prst="rect">
                <a:avLst/>
              </a:prstGeom>
              <a:blipFill>
                <a:blip r:embed="rId12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B4927F-46C9-A379-6E56-F8BB79775C3E}"/>
              </a:ext>
            </a:extLst>
          </p:cNvPr>
          <p:cNvCxnSpPr/>
          <p:nvPr/>
        </p:nvCxnSpPr>
        <p:spPr>
          <a:xfrm>
            <a:off x="7281862" y="4560276"/>
            <a:ext cx="186267" cy="9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C970F4-3132-BCDB-6B2A-6A94F61AAC98}"/>
              </a:ext>
            </a:extLst>
          </p:cNvPr>
          <p:cNvCxnSpPr>
            <a:cxnSpLocks/>
          </p:cNvCxnSpPr>
          <p:nvPr/>
        </p:nvCxnSpPr>
        <p:spPr>
          <a:xfrm>
            <a:off x="7468129" y="4342507"/>
            <a:ext cx="148166" cy="129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0F438E-9A99-C9AF-6F72-ABD100E6916B}"/>
              </a:ext>
            </a:extLst>
          </p:cNvPr>
          <p:cNvCxnSpPr>
            <a:cxnSpLocks/>
          </p:cNvCxnSpPr>
          <p:nvPr/>
        </p:nvCxnSpPr>
        <p:spPr>
          <a:xfrm>
            <a:off x="7696200" y="4144555"/>
            <a:ext cx="108123" cy="137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CE3C23-2B0A-20E8-5682-423ED86EE05B}"/>
              </a:ext>
            </a:extLst>
          </p:cNvPr>
          <p:cNvCxnSpPr>
            <a:cxnSpLocks/>
          </p:cNvCxnSpPr>
          <p:nvPr/>
        </p:nvCxnSpPr>
        <p:spPr>
          <a:xfrm>
            <a:off x="7928759" y="4012084"/>
            <a:ext cx="97745" cy="117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443244-E4DA-A5B7-D049-C2B70F95A0A0}"/>
              </a:ext>
            </a:extLst>
          </p:cNvPr>
          <p:cNvCxnSpPr>
            <a:cxnSpLocks/>
          </p:cNvCxnSpPr>
          <p:nvPr/>
        </p:nvCxnSpPr>
        <p:spPr>
          <a:xfrm>
            <a:off x="8321442" y="3854195"/>
            <a:ext cx="32901" cy="132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A3A23E-ED09-5A1E-F23A-A1225EA45A03}"/>
              </a:ext>
            </a:extLst>
          </p:cNvPr>
          <p:cNvCxnSpPr>
            <a:cxnSpLocks/>
          </p:cNvCxnSpPr>
          <p:nvPr/>
        </p:nvCxnSpPr>
        <p:spPr>
          <a:xfrm>
            <a:off x="8588612" y="3775179"/>
            <a:ext cx="48738" cy="157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6B2FF87-07BD-E14D-7134-DF0AFDBD51B6}"/>
              </a:ext>
            </a:extLst>
          </p:cNvPr>
          <p:cNvCxnSpPr>
            <a:cxnSpLocks/>
          </p:cNvCxnSpPr>
          <p:nvPr/>
        </p:nvCxnSpPr>
        <p:spPr>
          <a:xfrm>
            <a:off x="8831006" y="3740446"/>
            <a:ext cx="0" cy="126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2E2B9B0-6661-171B-D1F9-C889C95B04CB}"/>
              </a:ext>
            </a:extLst>
          </p:cNvPr>
          <p:cNvCxnSpPr>
            <a:cxnSpLocks/>
          </p:cNvCxnSpPr>
          <p:nvPr/>
        </p:nvCxnSpPr>
        <p:spPr>
          <a:xfrm>
            <a:off x="9063839" y="3703847"/>
            <a:ext cx="0" cy="141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BD76922-2A4A-5625-1A18-EB4A926BA3D1}"/>
              </a:ext>
            </a:extLst>
          </p:cNvPr>
          <p:cNvCxnSpPr>
            <a:cxnSpLocks/>
          </p:cNvCxnSpPr>
          <p:nvPr/>
        </p:nvCxnSpPr>
        <p:spPr>
          <a:xfrm flipH="1">
            <a:off x="9249833" y="3694586"/>
            <a:ext cx="38373" cy="141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2748BB-3836-2F52-B4BD-B25046ADF02C}"/>
              </a:ext>
            </a:extLst>
          </p:cNvPr>
          <p:cNvCxnSpPr>
            <a:cxnSpLocks/>
          </p:cNvCxnSpPr>
          <p:nvPr/>
        </p:nvCxnSpPr>
        <p:spPr>
          <a:xfrm flipH="1">
            <a:off x="9486900" y="3703846"/>
            <a:ext cx="34139" cy="132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3D78DF-A7B3-9D74-7488-8AFF1FD3446C}"/>
              </a:ext>
            </a:extLst>
          </p:cNvPr>
          <p:cNvCxnSpPr>
            <a:cxnSpLocks/>
          </p:cNvCxnSpPr>
          <p:nvPr/>
        </p:nvCxnSpPr>
        <p:spPr>
          <a:xfrm flipV="1">
            <a:off x="7708900" y="4026903"/>
            <a:ext cx="340382" cy="22442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405FBD-9317-4926-A88A-43D445AEFC39}"/>
              </a:ext>
            </a:extLst>
          </p:cNvPr>
          <p:cNvCxnSpPr>
            <a:cxnSpLocks/>
          </p:cNvCxnSpPr>
          <p:nvPr/>
        </p:nvCxnSpPr>
        <p:spPr>
          <a:xfrm flipV="1">
            <a:off x="7524840" y="4217203"/>
            <a:ext cx="225421" cy="19305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F767348-5E49-BDE2-D0FB-0B24F140F7FE}"/>
              </a:ext>
            </a:extLst>
          </p:cNvPr>
          <p:cNvCxnSpPr>
            <a:cxnSpLocks/>
          </p:cNvCxnSpPr>
          <p:nvPr/>
        </p:nvCxnSpPr>
        <p:spPr>
          <a:xfrm flipV="1">
            <a:off x="7356195" y="4403363"/>
            <a:ext cx="160736" cy="19008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7A903E-21DD-70EA-4C92-53F6FD7715F6}"/>
              </a:ext>
            </a:extLst>
          </p:cNvPr>
          <p:cNvCxnSpPr>
            <a:cxnSpLocks/>
          </p:cNvCxnSpPr>
          <p:nvPr/>
        </p:nvCxnSpPr>
        <p:spPr>
          <a:xfrm flipV="1">
            <a:off x="7992528" y="3916783"/>
            <a:ext cx="345364" cy="16136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57F3F98-737F-6CDC-AE8A-8E24B0142928}"/>
              </a:ext>
            </a:extLst>
          </p:cNvPr>
          <p:cNvCxnSpPr>
            <a:cxnSpLocks/>
          </p:cNvCxnSpPr>
          <p:nvPr/>
        </p:nvCxnSpPr>
        <p:spPr>
          <a:xfrm flipV="1">
            <a:off x="8331885" y="3841815"/>
            <a:ext cx="281096" cy="7141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9A7BD57-2337-CEA7-70C4-97D18A3A1C63}"/>
              </a:ext>
            </a:extLst>
          </p:cNvPr>
          <p:cNvCxnSpPr>
            <a:cxnSpLocks/>
          </p:cNvCxnSpPr>
          <p:nvPr/>
        </p:nvCxnSpPr>
        <p:spPr>
          <a:xfrm flipV="1">
            <a:off x="8601330" y="3793706"/>
            <a:ext cx="244483" cy="7030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0614009-7C10-6374-F729-92C24C8A9651}"/>
              </a:ext>
            </a:extLst>
          </p:cNvPr>
          <p:cNvCxnSpPr>
            <a:cxnSpLocks/>
          </p:cNvCxnSpPr>
          <p:nvPr/>
        </p:nvCxnSpPr>
        <p:spPr>
          <a:xfrm flipV="1">
            <a:off x="8822919" y="3790327"/>
            <a:ext cx="240920" cy="213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BDB0E8-3426-26C3-D6A3-F593CA3BA022}"/>
              </a:ext>
            </a:extLst>
          </p:cNvPr>
          <p:cNvCxnSpPr>
            <a:cxnSpLocks/>
          </p:cNvCxnSpPr>
          <p:nvPr/>
        </p:nvCxnSpPr>
        <p:spPr>
          <a:xfrm flipV="1">
            <a:off x="9059795" y="3761313"/>
            <a:ext cx="240920" cy="213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8B9BDD7-6DC6-3F49-11FE-18946B2914D6}"/>
              </a:ext>
            </a:extLst>
          </p:cNvPr>
          <p:cNvCxnSpPr>
            <a:cxnSpLocks/>
          </p:cNvCxnSpPr>
          <p:nvPr/>
        </p:nvCxnSpPr>
        <p:spPr>
          <a:xfrm>
            <a:off x="9271325" y="3759346"/>
            <a:ext cx="228084" cy="105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15D930D-57BD-B388-4D21-6A1184F5A6ED}"/>
              </a:ext>
            </a:extLst>
          </p:cNvPr>
          <p:cNvCxnSpPr>
            <a:cxnSpLocks/>
          </p:cNvCxnSpPr>
          <p:nvPr/>
        </p:nvCxnSpPr>
        <p:spPr>
          <a:xfrm>
            <a:off x="9518741" y="3772003"/>
            <a:ext cx="228084" cy="105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82D9F8-7ADE-51D3-7D44-71E878121C8B}"/>
                  </a:ext>
                </a:extLst>
              </p:cNvPr>
              <p:cNvSpPr txBox="1"/>
              <p:nvPr/>
            </p:nvSpPr>
            <p:spPr>
              <a:xfrm>
                <a:off x="7408679" y="4062090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82D9F8-7ADE-51D3-7D44-71E878121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79" y="4062090"/>
                <a:ext cx="215700" cy="215444"/>
              </a:xfrm>
              <a:prstGeom prst="rect">
                <a:avLst/>
              </a:prstGeom>
              <a:blipFill>
                <a:blip r:embed="rId13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BF524C-3FF4-689E-BD85-0AD0E52A0D87}"/>
                  </a:ext>
                </a:extLst>
              </p:cNvPr>
              <p:cNvSpPr txBox="1"/>
              <p:nvPr/>
            </p:nvSpPr>
            <p:spPr>
              <a:xfrm>
                <a:off x="7676502" y="3904992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BF524C-3FF4-689E-BD85-0AD0E52A0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502" y="3904992"/>
                <a:ext cx="215700" cy="215444"/>
              </a:xfrm>
              <a:prstGeom prst="rect">
                <a:avLst/>
              </a:prstGeom>
              <a:blipFill>
                <a:blip r:embed="rId14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70A9B3-2941-565B-988C-227168E682F3}"/>
                  </a:ext>
                </a:extLst>
              </p:cNvPr>
              <p:cNvSpPr txBox="1"/>
              <p:nvPr/>
            </p:nvSpPr>
            <p:spPr>
              <a:xfrm>
                <a:off x="7976088" y="3747481"/>
                <a:ext cx="2115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70A9B3-2941-565B-988C-227168E6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088" y="3747481"/>
                <a:ext cx="211532" cy="215444"/>
              </a:xfrm>
              <a:prstGeom prst="rect">
                <a:avLst/>
              </a:prstGeom>
              <a:blipFill>
                <a:blip r:embed="rId15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BCD3736-F67E-05FB-A15D-0A6051520365}"/>
                  </a:ext>
                </a:extLst>
              </p:cNvPr>
              <p:cNvSpPr txBox="1"/>
              <p:nvPr/>
            </p:nvSpPr>
            <p:spPr>
              <a:xfrm>
                <a:off x="8284124" y="3637017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BCD3736-F67E-05FB-A15D-0A6051520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124" y="3637017"/>
                <a:ext cx="215700" cy="215444"/>
              </a:xfrm>
              <a:prstGeom prst="rect">
                <a:avLst/>
              </a:prstGeom>
              <a:blipFill>
                <a:blip r:embed="rId16"/>
                <a:stretch>
                  <a:fillRect l="-14286" r="-8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5BA731-AA7F-FCBE-5C24-FE91588CBA27}"/>
                  </a:ext>
                </a:extLst>
              </p:cNvPr>
              <p:cNvSpPr txBox="1"/>
              <p:nvPr/>
            </p:nvSpPr>
            <p:spPr>
              <a:xfrm>
                <a:off x="8541938" y="3579694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5BA731-AA7F-FCBE-5C24-FE91588CB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938" y="3579694"/>
                <a:ext cx="215700" cy="215444"/>
              </a:xfrm>
              <a:prstGeom prst="rect">
                <a:avLst/>
              </a:prstGeom>
              <a:blipFill>
                <a:blip r:embed="rId17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9511BC-C8C3-85E2-D561-521859D7FD6F}"/>
                  </a:ext>
                </a:extLst>
              </p:cNvPr>
              <p:cNvSpPr txBox="1"/>
              <p:nvPr/>
            </p:nvSpPr>
            <p:spPr>
              <a:xfrm>
                <a:off x="8805484" y="3554258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9511BC-C8C3-85E2-D561-521859D7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484" y="3554258"/>
                <a:ext cx="215700" cy="215444"/>
              </a:xfrm>
              <a:prstGeom prst="rect">
                <a:avLst/>
              </a:prstGeom>
              <a:blipFill>
                <a:blip r:embed="rId18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5E4190-6195-F03F-2852-9A33338A6B2A}"/>
                  </a:ext>
                </a:extLst>
              </p:cNvPr>
              <p:cNvSpPr txBox="1"/>
              <p:nvPr/>
            </p:nvSpPr>
            <p:spPr>
              <a:xfrm>
                <a:off x="9063298" y="3535541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5E4190-6195-F03F-2852-9A33338A6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298" y="3535541"/>
                <a:ext cx="215700" cy="215444"/>
              </a:xfrm>
              <a:prstGeom prst="rect">
                <a:avLst/>
              </a:prstGeom>
              <a:blipFill>
                <a:blip r:embed="rId19"/>
                <a:stretch>
                  <a:fillRect l="-14286" r="-8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13449C1-FF7F-5501-0798-1AC88098EDE1}"/>
                  </a:ext>
                </a:extLst>
              </p:cNvPr>
              <p:cNvSpPr txBox="1"/>
              <p:nvPr/>
            </p:nvSpPr>
            <p:spPr>
              <a:xfrm>
                <a:off x="9281324" y="3516524"/>
                <a:ext cx="2124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13449C1-FF7F-5501-0798-1AC88098E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24" y="3516524"/>
                <a:ext cx="212494" cy="215444"/>
              </a:xfrm>
              <a:prstGeom prst="rect">
                <a:avLst/>
              </a:prstGeom>
              <a:blipFill>
                <a:blip r:embed="rId20"/>
                <a:stretch>
                  <a:fillRect l="-14706" r="-1176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223165F-2C51-0E41-60AB-79CE31D9F7E9}"/>
                  </a:ext>
                </a:extLst>
              </p:cNvPr>
              <p:cNvSpPr txBox="1"/>
              <p:nvPr/>
            </p:nvSpPr>
            <p:spPr>
              <a:xfrm>
                <a:off x="9535293" y="3554432"/>
                <a:ext cx="1913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223165F-2C51-0E41-60AB-79CE31D9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293" y="3554432"/>
                <a:ext cx="191334" cy="215444"/>
              </a:xfrm>
              <a:prstGeom prst="rect">
                <a:avLst/>
              </a:prstGeom>
              <a:blipFill>
                <a:blip r:embed="rId21"/>
                <a:stretch>
                  <a:fillRect l="-12500" r="-625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69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422A28-3EE1-3031-AA61-8B0923EDBB5C}"/>
              </a:ext>
            </a:extLst>
          </p:cNvPr>
          <p:cNvCxnSpPr>
            <a:cxnSpLocks/>
          </p:cNvCxnSpPr>
          <p:nvPr/>
        </p:nvCxnSpPr>
        <p:spPr>
          <a:xfrm flipV="1">
            <a:off x="3625548" y="3916680"/>
            <a:ext cx="3852212" cy="674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7C1D7A23-CEF6-CB73-7A31-410E53756AF0}"/>
              </a:ext>
            </a:extLst>
          </p:cNvPr>
          <p:cNvSpPr/>
          <p:nvPr/>
        </p:nvSpPr>
        <p:spPr>
          <a:xfrm rot="19234076">
            <a:off x="3831642" y="3164321"/>
            <a:ext cx="2961893" cy="2672772"/>
          </a:xfrm>
          <a:prstGeom prst="arc">
            <a:avLst>
              <a:gd name="adj1" fmla="val 14518772"/>
              <a:gd name="adj2" fmla="val 98702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AD5A365-2DFA-0011-5006-FF48514800F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7BB3CF-1B14-7202-284C-4AFA2FBF26AA}"/>
              </a:ext>
            </a:extLst>
          </p:cNvPr>
          <p:cNvCxnSpPr>
            <a:cxnSpLocks/>
          </p:cNvCxnSpPr>
          <p:nvPr/>
        </p:nvCxnSpPr>
        <p:spPr>
          <a:xfrm flipV="1">
            <a:off x="4033652" y="3314700"/>
            <a:ext cx="411348" cy="66947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5D7B4-0079-DEFB-28A8-4E2F6B995800}"/>
                  </a:ext>
                </a:extLst>
              </p:cNvPr>
              <p:cNvSpPr txBox="1"/>
              <p:nvPr/>
            </p:nvSpPr>
            <p:spPr>
              <a:xfrm>
                <a:off x="4137099" y="3177811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5D7B4-0079-DEFB-28A8-4E2F6B995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099" y="3177811"/>
                <a:ext cx="190505" cy="246221"/>
              </a:xfrm>
              <a:prstGeom prst="rect">
                <a:avLst/>
              </a:prstGeom>
              <a:blipFill>
                <a:blip r:embed="rId2"/>
                <a:stretch>
                  <a:fillRect l="-29032" r="-29032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7B376C74-4240-8D1B-6EE1-AE6189A7259A}"/>
              </a:ext>
            </a:extLst>
          </p:cNvPr>
          <p:cNvSpPr/>
          <p:nvPr/>
        </p:nvSpPr>
        <p:spPr>
          <a:xfrm rot="800808">
            <a:off x="4008697" y="3817458"/>
            <a:ext cx="234246" cy="25743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51DD45-BAB7-05AD-6464-2B2017552207}"/>
                  </a:ext>
                </a:extLst>
              </p:cNvPr>
              <p:cNvSpPr txBox="1"/>
              <p:nvPr/>
            </p:nvSpPr>
            <p:spPr>
              <a:xfrm>
                <a:off x="4224157" y="3681772"/>
                <a:ext cx="191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51DD45-BAB7-05AD-6464-2B2017552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57" y="3681772"/>
                <a:ext cx="191334" cy="276999"/>
              </a:xfrm>
              <a:prstGeom prst="rect">
                <a:avLst/>
              </a:prstGeom>
              <a:blipFill>
                <a:blip r:embed="rId3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DC2BD4-7396-2A07-7AE3-2CD97B66A7BD}"/>
              </a:ext>
            </a:extLst>
          </p:cNvPr>
          <p:cNvCxnSpPr>
            <a:cxnSpLocks/>
          </p:cNvCxnSpPr>
          <p:nvPr/>
        </p:nvCxnSpPr>
        <p:spPr>
          <a:xfrm flipV="1">
            <a:off x="8083549" y="2206973"/>
            <a:ext cx="1071748" cy="147479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0A6A07-7748-90C2-3CC1-3ABE289A0E6A}"/>
              </a:ext>
            </a:extLst>
          </p:cNvPr>
          <p:cNvCxnSpPr>
            <a:cxnSpLocks/>
          </p:cNvCxnSpPr>
          <p:nvPr/>
        </p:nvCxnSpPr>
        <p:spPr>
          <a:xfrm flipV="1">
            <a:off x="8083549" y="2570125"/>
            <a:ext cx="1071748" cy="10845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444A8B-E740-5CF3-7E85-63A3A4A837B6}"/>
              </a:ext>
            </a:extLst>
          </p:cNvPr>
          <p:cNvCxnSpPr>
            <a:cxnSpLocks/>
          </p:cNvCxnSpPr>
          <p:nvPr/>
        </p:nvCxnSpPr>
        <p:spPr>
          <a:xfrm flipH="1">
            <a:off x="9157353" y="2159755"/>
            <a:ext cx="4294" cy="23233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5CE94F-81C1-1246-685F-4C5665EF2406}"/>
              </a:ext>
            </a:extLst>
          </p:cNvPr>
          <p:cNvCxnSpPr>
            <a:cxnSpLocks/>
          </p:cNvCxnSpPr>
          <p:nvPr/>
        </p:nvCxnSpPr>
        <p:spPr>
          <a:xfrm flipV="1">
            <a:off x="8083549" y="2944372"/>
            <a:ext cx="1071748" cy="72386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8BDAC8-AAF8-78F9-4231-FAFA358F99A0}"/>
              </a:ext>
            </a:extLst>
          </p:cNvPr>
          <p:cNvCxnSpPr>
            <a:cxnSpLocks/>
          </p:cNvCxnSpPr>
          <p:nvPr/>
        </p:nvCxnSpPr>
        <p:spPr>
          <a:xfrm flipV="1">
            <a:off x="8083549" y="3299538"/>
            <a:ext cx="1071748" cy="3551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11429C-460B-0AD4-9019-E6FEFAF27EE8}"/>
              </a:ext>
            </a:extLst>
          </p:cNvPr>
          <p:cNvCxnSpPr>
            <a:cxnSpLocks/>
          </p:cNvCxnSpPr>
          <p:nvPr/>
        </p:nvCxnSpPr>
        <p:spPr>
          <a:xfrm>
            <a:off x="8083549" y="3681772"/>
            <a:ext cx="1078189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7EFE3D-7FC4-7A04-474D-5E7F596E3B17}"/>
              </a:ext>
            </a:extLst>
          </p:cNvPr>
          <p:cNvCxnSpPr>
            <a:cxnSpLocks/>
          </p:cNvCxnSpPr>
          <p:nvPr/>
        </p:nvCxnSpPr>
        <p:spPr>
          <a:xfrm>
            <a:off x="9152122" y="2228541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3469C2-5EF5-987A-4F0B-8010BA67E0D6}"/>
              </a:ext>
            </a:extLst>
          </p:cNvPr>
          <p:cNvCxnSpPr>
            <a:cxnSpLocks/>
          </p:cNvCxnSpPr>
          <p:nvPr/>
        </p:nvCxnSpPr>
        <p:spPr>
          <a:xfrm>
            <a:off x="9161647" y="2623464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AD2DA7-78F7-C92E-8905-4688E4654365}"/>
              </a:ext>
            </a:extLst>
          </p:cNvPr>
          <p:cNvCxnSpPr>
            <a:cxnSpLocks/>
          </p:cNvCxnSpPr>
          <p:nvPr/>
        </p:nvCxnSpPr>
        <p:spPr>
          <a:xfrm>
            <a:off x="9161647" y="2965048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23B2B0-6D53-456B-BEAB-860DED03CFCF}"/>
              </a:ext>
            </a:extLst>
          </p:cNvPr>
          <p:cNvCxnSpPr>
            <a:cxnSpLocks/>
          </p:cNvCxnSpPr>
          <p:nvPr/>
        </p:nvCxnSpPr>
        <p:spPr>
          <a:xfrm>
            <a:off x="9158472" y="3346866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B89527-595D-62F7-F2B1-274635F2B50A}"/>
              </a:ext>
            </a:extLst>
          </p:cNvPr>
          <p:cNvCxnSpPr>
            <a:cxnSpLocks/>
          </p:cNvCxnSpPr>
          <p:nvPr/>
        </p:nvCxnSpPr>
        <p:spPr>
          <a:xfrm>
            <a:off x="9155297" y="3688450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8A0857-9234-49FC-6D63-F4F03B100D9B}"/>
              </a:ext>
            </a:extLst>
          </p:cNvPr>
          <p:cNvCxnSpPr>
            <a:cxnSpLocks/>
          </p:cNvCxnSpPr>
          <p:nvPr/>
        </p:nvCxnSpPr>
        <p:spPr>
          <a:xfrm>
            <a:off x="8080328" y="3668239"/>
            <a:ext cx="1078144" cy="32428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0D3F5B-3529-4265-8EE2-97F5095259FE}"/>
              </a:ext>
            </a:extLst>
          </p:cNvPr>
          <p:cNvCxnSpPr>
            <a:cxnSpLocks/>
          </p:cNvCxnSpPr>
          <p:nvPr/>
        </p:nvCxnSpPr>
        <p:spPr>
          <a:xfrm>
            <a:off x="9161647" y="3992525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AD9040-9D01-6D36-FC97-B5A9279D8D56}"/>
              </a:ext>
            </a:extLst>
          </p:cNvPr>
          <p:cNvCxnSpPr>
            <a:cxnSpLocks/>
          </p:cNvCxnSpPr>
          <p:nvPr/>
        </p:nvCxnSpPr>
        <p:spPr>
          <a:xfrm>
            <a:off x="8076034" y="3654705"/>
            <a:ext cx="1076088" cy="65919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39CF806-0FC8-A432-E426-4CB1B7CB95DB}"/>
              </a:ext>
            </a:extLst>
          </p:cNvPr>
          <p:cNvSpPr/>
          <p:nvPr/>
        </p:nvSpPr>
        <p:spPr>
          <a:xfrm>
            <a:off x="8029540" y="3588555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41B8E-C7F8-AEF7-8AB7-733411977EBA}"/>
                  </a:ext>
                </a:extLst>
              </p:cNvPr>
              <p:cNvSpPr txBox="1"/>
              <p:nvPr/>
            </p:nvSpPr>
            <p:spPr>
              <a:xfrm>
                <a:off x="8109862" y="276373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41B8E-C7F8-AEF7-8AB7-733411977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862" y="2763732"/>
                <a:ext cx="190505" cy="430887"/>
              </a:xfrm>
              <a:prstGeom prst="rect">
                <a:avLst/>
              </a:prstGeom>
              <a:blipFill>
                <a:blip r:embed="rId4"/>
                <a:stretch>
                  <a:fillRect r="-8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CF1CA0-AD04-D548-88D4-748359CAAEA1}"/>
                  </a:ext>
                </a:extLst>
              </p:cNvPr>
              <p:cNvSpPr txBox="1"/>
              <p:nvPr/>
            </p:nvSpPr>
            <p:spPr>
              <a:xfrm>
                <a:off x="8967912" y="2279937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CF1CA0-AD04-D548-88D4-748359CAA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2279937"/>
                <a:ext cx="968436" cy="215444"/>
              </a:xfrm>
              <a:prstGeom prst="rect">
                <a:avLst/>
              </a:prstGeom>
              <a:blipFill>
                <a:blip r:embed="rId5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528CF0-FEA9-F310-5746-293DD74985A3}"/>
                  </a:ext>
                </a:extLst>
              </p:cNvPr>
              <p:cNvSpPr txBox="1"/>
              <p:nvPr/>
            </p:nvSpPr>
            <p:spPr>
              <a:xfrm>
                <a:off x="8993312" y="2652669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528CF0-FEA9-F310-5746-293DD7498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312" y="2652669"/>
                <a:ext cx="968436" cy="215444"/>
              </a:xfrm>
              <a:prstGeom prst="rect">
                <a:avLst/>
              </a:prstGeom>
              <a:blipFill>
                <a:blip r:embed="rId6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A0D546-2510-B45D-D98D-A0AEF4CB1B65}"/>
                  </a:ext>
                </a:extLst>
              </p:cNvPr>
              <p:cNvSpPr txBox="1"/>
              <p:nvPr/>
            </p:nvSpPr>
            <p:spPr>
              <a:xfrm>
                <a:off x="8967912" y="3011051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A0D546-2510-B45D-D98D-A0AEF4CB1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3011051"/>
                <a:ext cx="968436" cy="215444"/>
              </a:xfrm>
              <a:prstGeom prst="rect">
                <a:avLst/>
              </a:prstGeom>
              <a:blipFill>
                <a:blip r:embed="rId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2698BC-9F71-203F-6FC4-B897E5006D2D}"/>
                  </a:ext>
                </a:extLst>
              </p:cNvPr>
              <p:cNvSpPr txBox="1"/>
              <p:nvPr/>
            </p:nvSpPr>
            <p:spPr>
              <a:xfrm>
                <a:off x="8967912" y="3413015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2698BC-9F71-203F-6FC4-B897E5006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3413015"/>
                <a:ext cx="968436" cy="215444"/>
              </a:xfrm>
              <a:prstGeom prst="rect">
                <a:avLst/>
              </a:prstGeom>
              <a:blipFill>
                <a:blip r:embed="rId8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78322E-BA85-FAA9-25EF-5EE2BCA8650A}"/>
                  </a:ext>
                </a:extLst>
              </p:cNvPr>
              <p:cNvSpPr txBox="1"/>
              <p:nvPr/>
            </p:nvSpPr>
            <p:spPr>
              <a:xfrm>
                <a:off x="8944628" y="3731747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78322E-BA85-FAA9-25EF-5EE2BCA86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628" y="3731747"/>
                <a:ext cx="968436" cy="215444"/>
              </a:xfrm>
              <a:prstGeom prst="rect">
                <a:avLst/>
              </a:prstGeom>
              <a:blipFill>
                <a:blip r:embed="rId9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EBE602-725A-33C7-5722-D4CA27EC9448}"/>
                  </a:ext>
                </a:extLst>
              </p:cNvPr>
              <p:cNvSpPr txBox="1"/>
              <p:nvPr/>
            </p:nvSpPr>
            <p:spPr>
              <a:xfrm>
                <a:off x="8944628" y="4064244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EBE602-725A-33C7-5722-D4CA27EC9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628" y="4064244"/>
                <a:ext cx="968436" cy="215444"/>
              </a:xfrm>
              <a:prstGeom prst="rect">
                <a:avLst/>
              </a:prstGeom>
              <a:blipFill>
                <a:blip r:embed="rId10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8608A1C3-EFD8-DFCD-9E6C-21B5D97D962F}"/>
              </a:ext>
            </a:extLst>
          </p:cNvPr>
          <p:cNvSpPr/>
          <p:nvPr/>
        </p:nvSpPr>
        <p:spPr>
          <a:xfrm rot="18699520">
            <a:off x="9227165" y="1968296"/>
            <a:ext cx="1084835" cy="816591"/>
          </a:xfrm>
          <a:prstGeom prst="arc">
            <a:avLst>
              <a:gd name="adj1" fmla="val 16200000"/>
              <a:gd name="adj2" fmla="val 20872694"/>
            </a:avLst>
          </a:prstGeom>
          <a:ln w="31750"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D3EEC8-F83A-EAB2-C19C-D38DF27493FC}"/>
              </a:ext>
            </a:extLst>
          </p:cNvPr>
          <p:cNvSpPr txBox="1"/>
          <p:nvPr/>
        </p:nvSpPr>
        <p:spPr>
          <a:xfrm>
            <a:off x="10077473" y="1677773"/>
            <a:ext cx="9684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Годограф скорости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3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5D717C-28C8-F1FB-F59F-5E364E6405EB}"/>
              </a:ext>
            </a:extLst>
          </p:cNvPr>
          <p:cNvSpPr/>
          <p:nvPr/>
        </p:nvSpPr>
        <p:spPr>
          <a:xfrm>
            <a:off x="4801747" y="878335"/>
            <a:ext cx="1924479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Динамика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E1EE81-62DC-B4BA-4BAB-247B7DFF9BB9}"/>
                  </a:ext>
                </a:extLst>
              </p:cNvPr>
              <p:cNvSpPr/>
              <p:nvPr/>
            </p:nvSpPr>
            <p:spPr>
              <a:xfrm>
                <a:off x="3377296" y="2198912"/>
                <a:ext cx="1017807" cy="772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Ⅰ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E1EE81-62DC-B4BA-4BAB-247B7DFF9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96" y="2198912"/>
                <a:ext cx="1017807" cy="772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0231E7-B99E-11F6-57B6-E229A33C05E0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4E8A96-68F7-1A02-A3FA-A13FF0DCFDE4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806B37-C488-3B9A-0428-B04F927A4F64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914401" cy="52727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CBD756-FF88-38C9-1D6F-268AAB604508}"/>
              </a:ext>
            </a:extLst>
          </p:cNvPr>
          <p:cNvSpPr txBox="1"/>
          <p:nvPr/>
        </p:nvSpPr>
        <p:spPr>
          <a:xfrm>
            <a:off x="2919192" y="3059668"/>
            <a:ext cx="2133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Закон инерции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2948CF-EF08-975C-E0F8-32E15270B112}"/>
                  </a:ext>
                </a:extLst>
              </p:cNvPr>
              <p:cNvSpPr/>
              <p:nvPr/>
            </p:nvSpPr>
            <p:spPr>
              <a:xfrm>
                <a:off x="5377548" y="3033041"/>
                <a:ext cx="1017807" cy="772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Ⅱ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2948CF-EF08-975C-E0F8-32E15270B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548" y="3033041"/>
                <a:ext cx="1017807" cy="77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88573CF-B211-3BB3-86FF-3CCCEFA90242}"/>
                  </a:ext>
                </a:extLst>
              </p:cNvPr>
              <p:cNvSpPr/>
              <p:nvPr/>
            </p:nvSpPr>
            <p:spPr>
              <a:xfrm>
                <a:off x="7274388" y="2166255"/>
                <a:ext cx="1017807" cy="772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Ⅲ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88573CF-B211-3BB3-86FF-3CCCEFA90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388" y="2166255"/>
                <a:ext cx="1017807" cy="772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1C7D774-7D22-0EF3-F62E-199534FBD119}"/>
              </a:ext>
            </a:extLst>
          </p:cNvPr>
          <p:cNvSpPr txBox="1"/>
          <p:nvPr/>
        </p:nvSpPr>
        <p:spPr>
          <a:xfrm>
            <a:off x="4819653" y="3918860"/>
            <a:ext cx="2133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Основной закон динамики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4AAB2-4A50-2A28-6CC3-A25D41B46BA5}"/>
              </a:ext>
            </a:extLst>
          </p:cNvPr>
          <p:cNvSpPr txBox="1"/>
          <p:nvPr/>
        </p:nvSpPr>
        <p:spPr>
          <a:xfrm>
            <a:off x="6833938" y="3033041"/>
            <a:ext cx="2246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Основной действия и противодействия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piraling spring in a cylinder&#10;&#10;Description automatically generated with medium confidence">
            <a:extLst>
              <a:ext uri="{FF2B5EF4-FFF2-40B4-BE49-F238E27FC236}">
                <a16:creationId xmlns:a16="http://schemas.microsoft.com/office/drawing/2014/main" id="{8B8F247B-6202-211E-5928-CB665D320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25" y="3035300"/>
            <a:ext cx="1971675" cy="287178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7CFEC68-96F8-484E-D8DA-FF82D3B37F86}"/>
              </a:ext>
            </a:extLst>
          </p:cNvPr>
          <p:cNvSpPr/>
          <p:nvPr/>
        </p:nvSpPr>
        <p:spPr>
          <a:xfrm>
            <a:off x="16510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95BDA-A168-4FB7-AE71-17BB36E3FA47}"/>
              </a:ext>
            </a:extLst>
          </p:cNvPr>
          <p:cNvCxnSpPr>
            <a:cxnSpLocks/>
          </p:cNvCxnSpPr>
          <p:nvPr/>
        </p:nvCxnSpPr>
        <p:spPr>
          <a:xfrm>
            <a:off x="1907751" y="3162300"/>
            <a:ext cx="19897" cy="11011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2C111-FC7B-6C5E-9112-1E610E28DAD9}"/>
                  </a:ext>
                </a:extLst>
              </p:cNvPr>
              <p:cNvSpPr txBox="1"/>
              <p:nvPr/>
            </p:nvSpPr>
            <p:spPr>
              <a:xfrm>
                <a:off x="1360350" y="3832571"/>
                <a:ext cx="419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2C111-FC7B-6C5E-9112-1E610E28D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350" y="3832571"/>
                <a:ext cx="4190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B7EBD4-9D71-5F3A-46C8-F60FA4A568B3}"/>
              </a:ext>
            </a:extLst>
          </p:cNvPr>
          <p:cNvCxnSpPr>
            <a:cxnSpLocks/>
          </p:cNvCxnSpPr>
          <p:nvPr/>
        </p:nvCxnSpPr>
        <p:spPr>
          <a:xfrm>
            <a:off x="3336850" y="3281992"/>
            <a:ext cx="19897" cy="11011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4A4C-0122-671B-5F49-B5DEB32E26D1}"/>
                  </a:ext>
                </a:extLst>
              </p:cNvPr>
              <p:cNvSpPr txBox="1"/>
              <p:nvPr/>
            </p:nvSpPr>
            <p:spPr>
              <a:xfrm>
                <a:off x="2789449" y="3952263"/>
                <a:ext cx="419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4A4C-0122-671B-5F49-B5DEB32E2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49" y="3952263"/>
                <a:ext cx="41902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919DF0-CCD9-C386-5BEB-E4AE05201F59}"/>
                  </a:ext>
                </a:extLst>
              </p:cNvPr>
              <p:cNvSpPr txBox="1"/>
              <p:nvPr/>
            </p:nvSpPr>
            <p:spPr>
              <a:xfrm>
                <a:off x="3947598" y="3460322"/>
                <a:ext cx="723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919DF0-CCD9-C386-5BEB-E4AE05201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598" y="3460322"/>
                <a:ext cx="723147" cy="276999"/>
              </a:xfrm>
              <a:prstGeom prst="rect">
                <a:avLst/>
              </a:prstGeom>
              <a:blipFill>
                <a:blip r:embed="rId5"/>
                <a:stretch>
                  <a:fillRect l="-5085" r="-84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F1DD8F-4F11-42B5-79F9-2E39F77B299B}"/>
                  </a:ext>
                </a:extLst>
              </p:cNvPr>
              <p:cNvSpPr txBox="1"/>
              <p:nvPr/>
            </p:nvSpPr>
            <p:spPr>
              <a:xfrm>
                <a:off x="3926080" y="3910877"/>
                <a:ext cx="1260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F1DD8F-4F11-42B5-79F9-2E39F77B2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080" y="3910877"/>
                <a:ext cx="1260089" cy="276999"/>
              </a:xfrm>
              <a:prstGeom prst="rect">
                <a:avLst/>
              </a:prstGeom>
              <a:blipFill>
                <a:blip r:embed="rId6"/>
                <a:stretch>
                  <a:fillRect l="-2415" r="-38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50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FB2BB7-234D-1FA7-31F7-88646CD6F367}"/>
              </a:ext>
            </a:extLst>
          </p:cNvPr>
          <p:cNvSpPr/>
          <p:nvPr/>
        </p:nvSpPr>
        <p:spPr>
          <a:xfrm>
            <a:off x="2939143" y="1709057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FBDEEF-BF21-86AA-43A0-8AC48D120E02}"/>
              </a:ext>
            </a:extLst>
          </p:cNvPr>
          <p:cNvCxnSpPr>
            <a:cxnSpLocks/>
          </p:cNvCxnSpPr>
          <p:nvPr/>
        </p:nvCxnSpPr>
        <p:spPr>
          <a:xfrm>
            <a:off x="4985657" y="3668486"/>
            <a:ext cx="1110343" cy="1665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58C590-D34C-CF87-45ED-FAF5BC31C06F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4985657" y="3668485"/>
            <a:ext cx="1970314" cy="48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A6FEC347-7B23-A71E-D7A4-5847D379B840}"/>
              </a:ext>
            </a:extLst>
          </p:cNvPr>
          <p:cNvSpPr/>
          <p:nvPr/>
        </p:nvSpPr>
        <p:spPr>
          <a:xfrm rot="4258676">
            <a:off x="4935597" y="3573472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89D19-FC00-51B5-AA29-B1635C8F2187}"/>
                  </a:ext>
                </a:extLst>
              </p:cNvPr>
              <p:cNvSpPr txBox="1"/>
              <p:nvPr/>
            </p:nvSpPr>
            <p:spPr>
              <a:xfrm>
                <a:off x="5201689" y="3650596"/>
                <a:ext cx="2775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89D19-FC00-51B5-AA29-B1635C8F2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689" y="3650596"/>
                <a:ext cx="277512" cy="369332"/>
              </a:xfrm>
              <a:prstGeom prst="rect">
                <a:avLst/>
              </a:prstGeom>
              <a:blipFill>
                <a:blip r:embed="rId2"/>
                <a:stretch>
                  <a:fillRect l="-28261" r="-239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5C50DB5-1CCE-7077-B5E8-9298E40FE5CD}"/>
              </a:ext>
            </a:extLst>
          </p:cNvPr>
          <p:cNvSpPr/>
          <p:nvPr/>
        </p:nvSpPr>
        <p:spPr>
          <a:xfrm>
            <a:off x="5579464" y="3650596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646446-1370-CEE1-963D-32F5D6181CD9}"/>
              </a:ext>
            </a:extLst>
          </p:cNvPr>
          <p:cNvSpPr/>
          <p:nvPr/>
        </p:nvSpPr>
        <p:spPr>
          <a:xfrm>
            <a:off x="6133852" y="3654918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45A9D2-1D4C-A6A1-0397-8CF7E660DB0D}"/>
              </a:ext>
            </a:extLst>
          </p:cNvPr>
          <p:cNvSpPr/>
          <p:nvPr/>
        </p:nvSpPr>
        <p:spPr>
          <a:xfrm>
            <a:off x="6641464" y="3673438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6270E6-9E83-6E23-34F2-E7BFF7FB74E2}"/>
                  </a:ext>
                </a:extLst>
              </p:cNvPr>
              <p:cNvSpPr txBox="1"/>
              <p:nvPr/>
            </p:nvSpPr>
            <p:spPr>
              <a:xfrm>
                <a:off x="5623504" y="3415979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6270E6-9E83-6E23-34F2-E7BFF7FB7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504" y="3415979"/>
                <a:ext cx="174727" cy="276999"/>
              </a:xfrm>
              <a:prstGeom prst="rect">
                <a:avLst/>
              </a:prstGeom>
              <a:blipFill>
                <a:blip r:embed="rId3"/>
                <a:stretch>
                  <a:fillRect l="-31034" r="-344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0E6C40-BDFA-A886-B6B8-CBBB58307559}"/>
                  </a:ext>
                </a:extLst>
              </p:cNvPr>
              <p:cNvSpPr txBox="1"/>
              <p:nvPr/>
            </p:nvSpPr>
            <p:spPr>
              <a:xfrm>
                <a:off x="6163154" y="3429000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0E6C40-BDFA-A886-B6B8-CBBB5830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154" y="3429000"/>
                <a:ext cx="174727" cy="276999"/>
              </a:xfrm>
              <a:prstGeom prst="rect">
                <a:avLst/>
              </a:prstGeom>
              <a:blipFill>
                <a:blip r:embed="rId4"/>
                <a:stretch>
                  <a:fillRect l="-31034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156CAC-38E8-5197-FA5B-183B81F63EFB}"/>
                  </a:ext>
                </a:extLst>
              </p:cNvPr>
              <p:cNvSpPr txBox="1"/>
              <p:nvPr/>
            </p:nvSpPr>
            <p:spPr>
              <a:xfrm>
                <a:off x="6708618" y="3429000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156CAC-38E8-5197-FA5B-183B81F63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618" y="3429000"/>
                <a:ext cx="174727" cy="276999"/>
              </a:xfrm>
              <a:prstGeom prst="rect">
                <a:avLst/>
              </a:prstGeom>
              <a:blipFill>
                <a:blip r:embed="rId5"/>
                <a:stretch>
                  <a:fillRect l="-31034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ACF2A1-E000-1FCB-86F9-A13FA11E7C5F}"/>
                  </a:ext>
                </a:extLst>
              </p:cNvPr>
              <p:cNvSpPr txBox="1"/>
              <p:nvPr/>
            </p:nvSpPr>
            <p:spPr>
              <a:xfrm>
                <a:off x="6778615" y="4512176"/>
                <a:ext cx="3547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ACF2A1-E000-1FCB-86F9-A13FA11E7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15" y="4512176"/>
                <a:ext cx="35471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5418BA-B0FB-FC14-AE0C-4DC36B9485AB}"/>
                  </a:ext>
                </a:extLst>
              </p:cNvPr>
              <p:cNvSpPr txBox="1"/>
              <p:nvPr/>
            </p:nvSpPr>
            <p:spPr>
              <a:xfrm>
                <a:off x="5305948" y="4501243"/>
                <a:ext cx="2671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5418BA-B0FB-FC14-AE0C-4DC36B948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948" y="4501243"/>
                <a:ext cx="267124" cy="369332"/>
              </a:xfrm>
              <a:prstGeom prst="rect">
                <a:avLst/>
              </a:prstGeom>
              <a:blipFill>
                <a:blip r:embed="rId7"/>
                <a:stretch>
                  <a:fillRect l="-27273" r="-25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5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69DE9AA-7C3E-309E-3EB4-77DFC185C9A4}"/>
              </a:ext>
            </a:extLst>
          </p:cNvPr>
          <p:cNvSpPr/>
          <p:nvPr/>
        </p:nvSpPr>
        <p:spPr>
          <a:xfrm>
            <a:off x="2997509" y="2667231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48F308-3862-CD1D-0090-9AB729923895}"/>
              </a:ext>
            </a:extLst>
          </p:cNvPr>
          <p:cNvCxnSpPr>
            <a:cxnSpLocks/>
          </p:cNvCxnSpPr>
          <p:nvPr/>
        </p:nvCxnSpPr>
        <p:spPr>
          <a:xfrm flipV="1">
            <a:off x="4916488" y="3000375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7782C8-D349-A152-2914-1F14D798B5FE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168959" y="2743887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6436513E-3200-D61E-3BDA-39D7089521CA}"/>
              </a:ext>
            </a:extLst>
          </p:cNvPr>
          <p:cNvSpPr/>
          <p:nvPr/>
        </p:nvSpPr>
        <p:spPr>
          <a:xfrm rot="11401623">
            <a:off x="3326109" y="2855483"/>
            <a:ext cx="569601" cy="197265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2BB8-1D9E-0435-3FC6-0FEE3991F0B4}"/>
                  </a:ext>
                </a:extLst>
              </p:cNvPr>
              <p:cNvSpPr txBox="1"/>
              <p:nvPr/>
            </p:nvSpPr>
            <p:spPr>
              <a:xfrm>
                <a:off x="3501776" y="2783701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2BB8-1D9E-0435-3FC6-0FEE3991F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776" y="2783701"/>
                <a:ext cx="218265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2D15FEA7-5FFE-8158-B293-21D0DA6C3F0C}"/>
              </a:ext>
            </a:extLst>
          </p:cNvPr>
          <p:cNvSpPr/>
          <p:nvPr/>
        </p:nvSpPr>
        <p:spPr>
          <a:xfrm>
            <a:off x="4004148" y="289680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FCA616-8638-9B91-DFAE-9A5A43B17542}"/>
              </a:ext>
            </a:extLst>
          </p:cNvPr>
          <p:cNvCxnSpPr>
            <a:cxnSpLocks/>
          </p:cNvCxnSpPr>
          <p:nvPr/>
        </p:nvCxnSpPr>
        <p:spPr>
          <a:xfrm flipH="1" flipV="1">
            <a:off x="4027946" y="2214880"/>
            <a:ext cx="5252" cy="7140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86868-8E44-79E7-7875-229637C00C49}"/>
                  </a:ext>
                </a:extLst>
              </p:cNvPr>
              <p:cNvSpPr txBox="1"/>
              <p:nvPr/>
            </p:nvSpPr>
            <p:spPr>
              <a:xfrm>
                <a:off x="4073030" y="2131355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86868-8E44-79E7-7875-229637C00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30" y="2131355"/>
                <a:ext cx="218265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A3EC730A-916B-3CFE-E8FE-D621F0ADDBB8}"/>
              </a:ext>
            </a:extLst>
          </p:cNvPr>
          <p:cNvSpPr/>
          <p:nvPr/>
        </p:nvSpPr>
        <p:spPr>
          <a:xfrm>
            <a:off x="5848471" y="2635087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A126AC-852A-27F9-73BA-D660557D28BA}"/>
              </a:ext>
            </a:extLst>
          </p:cNvPr>
          <p:cNvCxnSpPr>
            <a:cxnSpLocks/>
          </p:cNvCxnSpPr>
          <p:nvPr/>
        </p:nvCxnSpPr>
        <p:spPr>
          <a:xfrm flipV="1">
            <a:off x="7767450" y="2968231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6CE384-1104-512B-16A9-C5333F05949E}"/>
              </a:ext>
            </a:extLst>
          </p:cNvPr>
          <p:cNvCxnSpPr>
            <a:cxnSpLocks/>
          </p:cNvCxnSpPr>
          <p:nvPr/>
        </p:nvCxnSpPr>
        <p:spPr>
          <a:xfrm flipH="1">
            <a:off x="6030821" y="2697685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1767950-E5B7-03F5-EB1E-1FCCA3D97CE0}"/>
              </a:ext>
            </a:extLst>
          </p:cNvPr>
          <p:cNvSpPr/>
          <p:nvPr/>
        </p:nvSpPr>
        <p:spPr>
          <a:xfrm>
            <a:off x="6855110" y="2864664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AB3D8-5DC1-15A5-3389-0400806A6B05}"/>
              </a:ext>
            </a:extLst>
          </p:cNvPr>
          <p:cNvCxnSpPr>
            <a:cxnSpLocks/>
          </p:cNvCxnSpPr>
          <p:nvPr/>
        </p:nvCxnSpPr>
        <p:spPr>
          <a:xfrm>
            <a:off x="6876282" y="2890056"/>
            <a:ext cx="0" cy="67091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8BBB57-CD97-40A3-1CBB-58AD0B399497}"/>
                  </a:ext>
                </a:extLst>
              </p:cNvPr>
              <p:cNvSpPr txBox="1"/>
              <p:nvPr/>
            </p:nvSpPr>
            <p:spPr>
              <a:xfrm>
                <a:off x="6994469" y="3290500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8BBB57-CD97-40A3-1CBB-58AD0B399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9" y="3290500"/>
                <a:ext cx="218265" cy="276999"/>
              </a:xfrm>
              <a:prstGeom prst="rect">
                <a:avLst/>
              </a:prstGeom>
              <a:blipFill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2FAF87F1-4CE9-2F6F-82F9-4C094028BCEC}"/>
              </a:ext>
            </a:extLst>
          </p:cNvPr>
          <p:cNvSpPr/>
          <p:nvPr/>
        </p:nvSpPr>
        <p:spPr>
          <a:xfrm>
            <a:off x="2852055" y="5219931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D322D4-AB7D-D244-0C2E-9121C65C0BF0}"/>
              </a:ext>
            </a:extLst>
          </p:cNvPr>
          <p:cNvCxnSpPr>
            <a:cxnSpLocks/>
          </p:cNvCxnSpPr>
          <p:nvPr/>
        </p:nvCxnSpPr>
        <p:spPr>
          <a:xfrm flipV="1">
            <a:off x="4771034" y="5553075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003BA6-7ED0-5DD2-FA01-971B757A8495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023505" y="5296587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5BB7F39-A896-8BB4-B771-5BBA244DB9DC}"/>
              </a:ext>
            </a:extLst>
          </p:cNvPr>
          <p:cNvSpPr/>
          <p:nvPr/>
        </p:nvSpPr>
        <p:spPr>
          <a:xfrm>
            <a:off x="3858694" y="544950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8160C6-F0B3-513A-EF95-BEF50C8F73C7}"/>
              </a:ext>
            </a:extLst>
          </p:cNvPr>
          <p:cNvCxnSpPr>
            <a:cxnSpLocks/>
          </p:cNvCxnSpPr>
          <p:nvPr/>
        </p:nvCxnSpPr>
        <p:spPr>
          <a:xfrm flipH="1" flipV="1">
            <a:off x="3882492" y="4767580"/>
            <a:ext cx="5252" cy="7140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67D729-C808-E7F9-0106-8A71162DA405}"/>
                  </a:ext>
                </a:extLst>
              </p:cNvPr>
              <p:cNvSpPr txBox="1"/>
              <p:nvPr/>
            </p:nvSpPr>
            <p:spPr>
              <a:xfrm>
                <a:off x="3927576" y="4684055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67D729-C808-E7F9-0106-8A71162DA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76" y="4684055"/>
                <a:ext cx="218265" cy="276999"/>
              </a:xfrm>
              <a:prstGeom prst="rect">
                <a:avLst/>
              </a:prstGeom>
              <a:blipFill>
                <a:blip r:embed="rId5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D3DAD8-EB61-A393-AA9C-D50E9D9E2D3A}"/>
              </a:ext>
            </a:extLst>
          </p:cNvPr>
          <p:cNvCxnSpPr>
            <a:cxnSpLocks/>
          </p:cNvCxnSpPr>
          <p:nvPr/>
        </p:nvCxnSpPr>
        <p:spPr>
          <a:xfrm>
            <a:off x="3892610" y="5471265"/>
            <a:ext cx="393728" cy="24821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7163FA-ABE0-5C93-FA83-F175857812A9}"/>
                  </a:ext>
                </a:extLst>
              </p:cNvPr>
              <p:cNvSpPr txBox="1"/>
              <p:nvPr/>
            </p:nvSpPr>
            <p:spPr>
              <a:xfrm>
                <a:off x="4130398" y="5397037"/>
                <a:ext cx="155940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7163FA-ABE0-5C93-FA83-F17585781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98" y="5397037"/>
                <a:ext cx="155940" cy="241605"/>
              </a:xfrm>
              <a:prstGeom prst="rect">
                <a:avLst/>
              </a:prstGeom>
              <a:blipFill>
                <a:blip r:embed="rId6"/>
                <a:stretch>
                  <a:fillRect l="-28000" r="-24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C114AD-88A0-7B9F-93FA-8AD8DF295E1C}"/>
              </a:ext>
            </a:extLst>
          </p:cNvPr>
          <p:cNvCxnSpPr>
            <a:cxnSpLocks/>
          </p:cNvCxnSpPr>
          <p:nvPr/>
        </p:nvCxnSpPr>
        <p:spPr>
          <a:xfrm flipV="1">
            <a:off x="4286338" y="5595374"/>
            <a:ext cx="1073062" cy="1272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A70DDA-D82A-47CC-E569-4ADF5FB0463B}"/>
                  </a:ext>
                </a:extLst>
              </p:cNvPr>
              <p:cNvSpPr txBox="1"/>
              <p:nvPr/>
            </p:nvSpPr>
            <p:spPr>
              <a:xfrm>
                <a:off x="5156269" y="5657176"/>
                <a:ext cx="1399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A70DDA-D82A-47CC-E569-4ADF5FB04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69" y="5657176"/>
                <a:ext cx="139910" cy="215444"/>
              </a:xfrm>
              <a:prstGeom prst="rect">
                <a:avLst/>
              </a:prstGeom>
              <a:blipFill>
                <a:blip r:embed="rId7"/>
                <a:stretch>
                  <a:fillRect l="-30435" t="-37143" r="-9565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12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BCD2053-4F7A-5891-C450-25BA2EFFE9A7}"/>
              </a:ext>
            </a:extLst>
          </p:cNvPr>
          <p:cNvSpPr/>
          <p:nvPr/>
        </p:nvSpPr>
        <p:spPr>
          <a:xfrm>
            <a:off x="760147" y="1806333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BA441A-597A-6D53-1129-574C7C405A0C}"/>
              </a:ext>
            </a:extLst>
          </p:cNvPr>
          <p:cNvCxnSpPr>
            <a:cxnSpLocks/>
          </p:cNvCxnSpPr>
          <p:nvPr/>
        </p:nvCxnSpPr>
        <p:spPr>
          <a:xfrm>
            <a:off x="2806661" y="3765762"/>
            <a:ext cx="1110343" cy="1665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42F200-C07A-10CD-11F3-4C91857E735C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2806661" y="3765761"/>
            <a:ext cx="1970314" cy="48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DBC578C3-3055-3DDA-2B40-522ABE7D1FE4}"/>
              </a:ext>
            </a:extLst>
          </p:cNvPr>
          <p:cNvSpPr/>
          <p:nvPr/>
        </p:nvSpPr>
        <p:spPr>
          <a:xfrm rot="4258676">
            <a:off x="2756601" y="3670748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8F95E-C919-320E-42EF-87692BCE88BF}"/>
                  </a:ext>
                </a:extLst>
              </p:cNvPr>
              <p:cNvSpPr txBox="1"/>
              <p:nvPr/>
            </p:nvSpPr>
            <p:spPr>
              <a:xfrm>
                <a:off x="3022693" y="3747872"/>
                <a:ext cx="4602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8F95E-C919-320E-42EF-87692BCE8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93" y="3747872"/>
                <a:ext cx="460254" cy="369332"/>
              </a:xfrm>
              <a:prstGeom prst="rect">
                <a:avLst/>
              </a:prstGeom>
              <a:blipFill>
                <a:blip r:embed="rId2"/>
                <a:stretch>
                  <a:fillRect l="-17333" r="-16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A19C327-5B00-20C0-3FF3-5870523C7257}"/>
              </a:ext>
            </a:extLst>
          </p:cNvPr>
          <p:cNvSpPr/>
          <p:nvPr/>
        </p:nvSpPr>
        <p:spPr>
          <a:xfrm>
            <a:off x="4718107" y="3776861"/>
            <a:ext cx="117735" cy="11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A7346F-B194-9ECE-CBD8-0D483442BED3}"/>
              </a:ext>
            </a:extLst>
          </p:cNvPr>
          <p:cNvSpPr/>
          <p:nvPr/>
        </p:nvSpPr>
        <p:spPr>
          <a:xfrm>
            <a:off x="3885253" y="5395293"/>
            <a:ext cx="117735" cy="11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9296CC-0DBF-EB81-0E3D-5B52DF6BFAEC}"/>
              </a:ext>
            </a:extLst>
          </p:cNvPr>
          <p:cNvCxnSpPr>
            <a:cxnSpLocks/>
          </p:cNvCxnSpPr>
          <p:nvPr/>
        </p:nvCxnSpPr>
        <p:spPr>
          <a:xfrm flipH="1" flipV="1">
            <a:off x="4281494" y="3805222"/>
            <a:ext cx="544188" cy="270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E0DD52-3B2B-E783-6F11-A5F66BD0F022}"/>
                  </a:ext>
                </a:extLst>
              </p:cNvPr>
              <p:cNvSpPr txBox="1"/>
              <p:nvPr/>
            </p:nvSpPr>
            <p:spPr>
              <a:xfrm>
                <a:off x="4352647" y="3488761"/>
                <a:ext cx="316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E0DD52-3B2B-E783-6F11-A5F66BD0F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647" y="3488761"/>
                <a:ext cx="316112" cy="276999"/>
              </a:xfrm>
              <a:prstGeom prst="rect">
                <a:avLst/>
              </a:prstGeom>
              <a:blipFill>
                <a:blip r:embed="rId3"/>
                <a:stretch>
                  <a:fillRect l="-17308" t="-45652" r="-10576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D9B2AE-6F0C-9595-F64C-692E74780E74}"/>
              </a:ext>
            </a:extLst>
          </p:cNvPr>
          <p:cNvCxnSpPr>
            <a:cxnSpLocks/>
          </p:cNvCxnSpPr>
          <p:nvPr/>
        </p:nvCxnSpPr>
        <p:spPr>
          <a:xfrm>
            <a:off x="4782797" y="3856635"/>
            <a:ext cx="4825" cy="69661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871BCE-22C2-DE6E-F014-4FD60A7F4140}"/>
                  </a:ext>
                </a:extLst>
              </p:cNvPr>
              <p:cNvSpPr txBox="1"/>
              <p:nvPr/>
            </p:nvSpPr>
            <p:spPr>
              <a:xfrm>
                <a:off x="4835842" y="4204940"/>
                <a:ext cx="271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871BCE-22C2-DE6E-F014-4FD60A7F4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42" y="4204940"/>
                <a:ext cx="271292" cy="276999"/>
              </a:xfrm>
              <a:prstGeom prst="rect">
                <a:avLst/>
              </a:prstGeom>
              <a:blipFill>
                <a:blip r:embed="rId4"/>
                <a:stretch>
                  <a:fillRect l="-13333" r="-111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771163-DBDB-6827-C4CC-C84231353E33}"/>
              </a:ext>
            </a:extLst>
          </p:cNvPr>
          <p:cNvCxnSpPr>
            <a:cxnSpLocks/>
          </p:cNvCxnSpPr>
          <p:nvPr/>
        </p:nvCxnSpPr>
        <p:spPr>
          <a:xfrm flipH="1">
            <a:off x="3361832" y="5431276"/>
            <a:ext cx="590312" cy="43603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F03C2-787F-1891-FA34-32F31DFDE995}"/>
                  </a:ext>
                </a:extLst>
              </p:cNvPr>
              <p:cNvSpPr txBox="1"/>
              <p:nvPr/>
            </p:nvSpPr>
            <p:spPr>
              <a:xfrm>
                <a:off x="3521342" y="5720644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F03C2-787F-1891-FA34-32F31DFDE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342" y="5720644"/>
                <a:ext cx="276614" cy="276999"/>
              </a:xfrm>
              <a:prstGeom prst="rect">
                <a:avLst/>
              </a:prstGeom>
              <a:blipFill>
                <a:blip r:embed="rId5"/>
                <a:stretch>
                  <a:fillRect l="-13333" r="-111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1ABBAF8F-4EFD-E799-F2DB-47D792359742}"/>
              </a:ext>
            </a:extLst>
          </p:cNvPr>
          <p:cNvSpPr/>
          <p:nvPr/>
        </p:nvSpPr>
        <p:spPr>
          <a:xfrm>
            <a:off x="7084868" y="1729292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04C98B-169A-335C-917E-E86C816C59AC}"/>
              </a:ext>
            </a:extLst>
          </p:cNvPr>
          <p:cNvCxnSpPr>
            <a:cxnSpLocks/>
            <a:endCxn id="28" idx="4"/>
          </p:cNvCxnSpPr>
          <p:nvPr/>
        </p:nvCxnSpPr>
        <p:spPr>
          <a:xfrm flipH="1">
            <a:off x="9093282" y="1746424"/>
            <a:ext cx="1135" cy="399969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926D4C-068E-B46C-DBD9-89D58135DA2F}"/>
              </a:ext>
            </a:extLst>
          </p:cNvPr>
          <p:cNvCxnSpPr>
            <a:cxnSpLocks/>
            <a:stCxn id="28" idx="2"/>
            <a:endCxn id="28" idx="6"/>
          </p:cNvCxnSpPr>
          <p:nvPr/>
        </p:nvCxnSpPr>
        <p:spPr>
          <a:xfrm>
            <a:off x="7084868" y="3737706"/>
            <a:ext cx="401682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CFEC97-795C-F252-8A71-22EB14F6BE0F}"/>
              </a:ext>
            </a:extLst>
          </p:cNvPr>
          <p:cNvCxnSpPr>
            <a:cxnSpLocks/>
            <a:stCxn id="28" idx="4"/>
          </p:cNvCxnSpPr>
          <p:nvPr/>
        </p:nvCxnSpPr>
        <p:spPr>
          <a:xfrm flipV="1">
            <a:off x="9093282" y="4963886"/>
            <a:ext cx="0" cy="782234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58F384-F854-9E62-7334-A7A802CDDCED}"/>
              </a:ext>
            </a:extLst>
          </p:cNvPr>
          <p:cNvCxnSpPr>
            <a:cxnSpLocks/>
          </p:cNvCxnSpPr>
          <p:nvPr/>
        </p:nvCxnSpPr>
        <p:spPr>
          <a:xfrm flipV="1">
            <a:off x="7078454" y="3737706"/>
            <a:ext cx="677398" cy="856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9D6635-0F51-6EBF-6B26-CBCDE6E928FE}"/>
              </a:ext>
            </a:extLst>
          </p:cNvPr>
          <p:cNvCxnSpPr>
            <a:cxnSpLocks/>
          </p:cNvCxnSpPr>
          <p:nvPr/>
        </p:nvCxnSpPr>
        <p:spPr>
          <a:xfrm flipH="1">
            <a:off x="10491537" y="3728081"/>
            <a:ext cx="610159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F99FCA-7709-ACC6-6776-2BE5A5527AF2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9093282" y="1729292"/>
            <a:ext cx="0" cy="592268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5B5810-02FB-5AE7-4362-E868EF1257D6}"/>
                  </a:ext>
                </a:extLst>
              </p:cNvPr>
              <p:cNvSpPr txBox="1"/>
              <p:nvPr/>
            </p:nvSpPr>
            <p:spPr>
              <a:xfrm>
                <a:off x="7653300" y="3451082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5B5810-02FB-5AE7-4362-E868EF125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300" y="3451082"/>
                <a:ext cx="180369" cy="276999"/>
              </a:xfrm>
              <a:prstGeom prst="rect">
                <a:avLst/>
              </a:prstGeom>
              <a:blipFill>
                <a:blip r:embed="rId6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60D541-84ED-B938-FCDE-ABE12037EDC2}"/>
                  </a:ext>
                </a:extLst>
              </p:cNvPr>
              <p:cNvSpPr txBox="1"/>
              <p:nvPr/>
            </p:nvSpPr>
            <p:spPr>
              <a:xfrm>
                <a:off x="9187460" y="2044561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60D541-84ED-B938-FCDE-ABE12037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460" y="2044561"/>
                <a:ext cx="180369" cy="276999"/>
              </a:xfrm>
              <a:prstGeom prst="rect">
                <a:avLst/>
              </a:prstGeom>
              <a:blipFill>
                <a:blip r:embed="rId7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642CCA-CE5E-EF89-85F7-34FCFB65DF28}"/>
                  </a:ext>
                </a:extLst>
              </p:cNvPr>
              <p:cNvSpPr txBox="1"/>
              <p:nvPr/>
            </p:nvSpPr>
            <p:spPr>
              <a:xfrm>
                <a:off x="10431847" y="3782499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642CCA-CE5E-EF89-85F7-34FCFB65D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847" y="3782499"/>
                <a:ext cx="180369" cy="276999"/>
              </a:xfrm>
              <a:prstGeom prst="rect">
                <a:avLst/>
              </a:prstGeom>
              <a:blipFill>
                <a:blip r:embed="rId8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5DBD74-F386-D2A1-EAF7-76BD228898AC}"/>
                  </a:ext>
                </a:extLst>
              </p:cNvPr>
              <p:cNvSpPr txBox="1"/>
              <p:nvPr/>
            </p:nvSpPr>
            <p:spPr>
              <a:xfrm>
                <a:off x="8819522" y="5015353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5DBD74-F386-D2A1-EAF7-76BD2288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522" y="5015353"/>
                <a:ext cx="180369" cy="276999"/>
              </a:xfrm>
              <a:prstGeom prst="rect">
                <a:avLst/>
              </a:prstGeom>
              <a:blipFill>
                <a:blip r:embed="rId9"/>
                <a:stretch>
                  <a:fillRect l="-37931" t="-48889" r="-10344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47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237</Words>
  <Application>Microsoft Office PowerPoint</Application>
  <PresentationFormat>Widescreen</PresentationFormat>
  <Paragraphs>179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Aliaksandr Melnichenka</dc:creator>
  <cp:lastModifiedBy>Aliaksandr Melnichenka</cp:lastModifiedBy>
  <cp:revision>9</cp:revision>
  <dcterms:created xsi:type="dcterms:W3CDTF">2024-09-24T22:08:21Z</dcterms:created>
  <dcterms:modified xsi:type="dcterms:W3CDTF">2024-09-26T02:10:01Z</dcterms:modified>
</cp:coreProperties>
</file>