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5" autoAdjust="0"/>
    <p:restoredTop sz="92339" autoAdjust="0"/>
  </p:normalViewPr>
  <p:slideViewPr>
    <p:cSldViewPr snapToGrid="0">
      <p:cViewPr>
        <p:scale>
          <a:sx n="75" d="100"/>
          <a:sy n="75" d="100"/>
        </p:scale>
        <p:origin x="-1315" y="-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>
            <a:extLst>
              <a:ext uri="{FF2B5EF4-FFF2-40B4-BE49-F238E27FC236}">
                <a16:creationId xmlns:a16="http://schemas.microsoft.com/office/drawing/2014/main" id="{D36BB41C-A327-43FF-B080-8EF6DF91E368}"/>
              </a:ext>
            </a:extLst>
          </p:cNvPr>
          <p:cNvSpPr/>
          <p:nvPr/>
        </p:nvSpPr>
        <p:spPr>
          <a:xfrm>
            <a:off x="5818080" y="2875061"/>
            <a:ext cx="2103120" cy="2103120"/>
          </a:xfrm>
          <a:prstGeom prst="ellipse">
            <a:avLst/>
          </a:prstGeom>
          <a:solidFill>
            <a:schemeClr val="accent1">
              <a:lumMod val="75000"/>
              <a:alpha val="58000"/>
            </a:scheme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296651" y="56687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6651" y="5668707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2201B416-E303-40F3-A1CC-94187E924450}"/>
              </a:ext>
            </a:extLst>
          </p:cNvPr>
          <p:cNvSpPr/>
          <p:nvPr/>
        </p:nvSpPr>
        <p:spPr>
          <a:xfrm>
            <a:off x="6396357" y="343640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C146B36-BFAC-46A6-8819-0B9BF9A19278}"/>
              </a:ext>
            </a:extLst>
          </p:cNvPr>
          <p:cNvCxnSpPr>
            <a:cxnSpLocks/>
          </p:cNvCxnSpPr>
          <p:nvPr/>
        </p:nvCxnSpPr>
        <p:spPr>
          <a:xfrm flipH="1">
            <a:off x="6879427" y="3926621"/>
            <a:ext cx="446158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E0DD116-582D-4E65-9398-9847F6D2AE9F}"/>
              </a:ext>
            </a:extLst>
          </p:cNvPr>
          <p:cNvCxnSpPr>
            <a:cxnSpLocks/>
            <a:endCxn id="2" idx="4"/>
          </p:cNvCxnSpPr>
          <p:nvPr/>
        </p:nvCxnSpPr>
        <p:spPr>
          <a:xfrm flipH="1">
            <a:off x="6853557" y="2375754"/>
            <a:ext cx="25870" cy="19750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2746A1C-9805-4B4D-B58F-DB4F61E7911D}"/>
              </a:ext>
            </a:extLst>
          </p:cNvPr>
          <p:cNvCxnSpPr>
            <a:cxnSpLocks/>
          </p:cNvCxnSpPr>
          <p:nvPr/>
        </p:nvCxnSpPr>
        <p:spPr>
          <a:xfrm>
            <a:off x="7964066" y="2375754"/>
            <a:ext cx="0" cy="16171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F53B432-5CFD-46F4-B2A5-8F09CF9A4418}"/>
              </a:ext>
            </a:extLst>
          </p:cNvPr>
          <p:cNvCxnSpPr>
            <a:cxnSpLocks/>
          </p:cNvCxnSpPr>
          <p:nvPr/>
        </p:nvCxnSpPr>
        <p:spPr>
          <a:xfrm flipH="1">
            <a:off x="6882483" y="2602350"/>
            <a:ext cx="1081583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87CCB6-4AF3-4104-B720-4CFE4310A76F}"/>
                  </a:ext>
                </a:extLst>
              </p:cNvPr>
              <p:cNvSpPr txBox="1"/>
              <p:nvPr/>
            </p:nvSpPr>
            <p:spPr>
              <a:xfrm>
                <a:off x="7371987" y="2602350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87CCB6-4AF3-4104-B720-4CFE4310A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987" y="2602350"/>
                <a:ext cx="321498" cy="4308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3288966-FDAB-4ABD-9308-C7D332C2287D}"/>
                  </a:ext>
                </a:extLst>
              </p:cNvPr>
              <p:cNvSpPr txBox="1"/>
              <p:nvPr/>
            </p:nvSpPr>
            <p:spPr>
              <a:xfrm>
                <a:off x="6990381" y="3535312"/>
                <a:ext cx="2611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3288966-FDAB-4ABD-9308-C7D332C2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81" y="3535312"/>
                <a:ext cx="261161" cy="4308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1E2EB83-DF9E-4EF1-B5EE-9680EFCAD318}"/>
              </a:ext>
            </a:extLst>
          </p:cNvPr>
          <p:cNvCxnSpPr>
            <a:cxnSpLocks/>
          </p:cNvCxnSpPr>
          <p:nvPr/>
        </p:nvCxnSpPr>
        <p:spPr>
          <a:xfrm>
            <a:off x="6396357" y="3921375"/>
            <a:ext cx="929228" cy="5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826BD8D1-E526-413E-850B-C91C4143E77A}"/>
              </a:ext>
            </a:extLst>
          </p:cNvPr>
          <p:cNvSpPr/>
          <p:nvPr/>
        </p:nvSpPr>
        <p:spPr>
          <a:xfrm>
            <a:off x="6350637" y="3383807"/>
            <a:ext cx="1005840" cy="10058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13F812D-48B3-4EED-BAB2-D41025317F3D}"/>
              </a:ext>
            </a:extLst>
          </p:cNvPr>
          <p:cNvSpPr/>
          <p:nvPr/>
        </p:nvSpPr>
        <p:spPr>
          <a:xfrm>
            <a:off x="6304917" y="3344960"/>
            <a:ext cx="1097280" cy="109728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5D0449A-4450-4D6D-BA9F-6FFDCD374DB2}"/>
              </a:ext>
            </a:extLst>
          </p:cNvPr>
          <p:cNvSpPr/>
          <p:nvPr/>
        </p:nvSpPr>
        <p:spPr>
          <a:xfrm>
            <a:off x="6266611" y="3299240"/>
            <a:ext cx="1188720" cy="118872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8239F45-AC5A-4AA7-9FE0-FDD051C93569}"/>
              </a:ext>
            </a:extLst>
          </p:cNvPr>
          <p:cNvSpPr/>
          <p:nvPr/>
        </p:nvSpPr>
        <p:spPr>
          <a:xfrm>
            <a:off x="6213477" y="3253520"/>
            <a:ext cx="1280160" cy="128016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C8BAA64-C24F-474B-AA5B-0E3EF99CFC9E}"/>
              </a:ext>
            </a:extLst>
          </p:cNvPr>
          <p:cNvSpPr/>
          <p:nvPr/>
        </p:nvSpPr>
        <p:spPr>
          <a:xfrm>
            <a:off x="6167757" y="3207800"/>
            <a:ext cx="1371600" cy="1371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1637195-240A-4569-8B6E-BBB0932F81E7}"/>
              </a:ext>
            </a:extLst>
          </p:cNvPr>
          <p:cNvSpPr/>
          <p:nvPr/>
        </p:nvSpPr>
        <p:spPr>
          <a:xfrm>
            <a:off x="6129451" y="3173670"/>
            <a:ext cx="1463040" cy="1463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CFC443D-BAF0-4B19-ABD6-4133DF4E0787}"/>
              </a:ext>
            </a:extLst>
          </p:cNvPr>
          <p:cNvSpPr/>
          <p:nvPr/>
        </p:nvSpPr>
        <p:spPr>
          <a:xfrm>
            <a:off x="6083731" y="3134887"/>
            <a:ext cx="1554480" cy="155448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990C5B8-5350-4448-9C38-0E1CCFF194BE}"/>
              </a:ext>
            </a:extLst>
          </p:cNvPr>
          <p:cNvSpPr/>
          <p:nvPr/>
        </p:nvSpPr>
        <p:spPr>
          <a:xfrm>
            <a:off x="6038011" y="3079298"/>
            <a:ext cx="1645920" cy="164592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54417B7-0360-49B1-A579-B88A67999A15}"/>
              </a:ext>
            </a:extLst>
          </p:cNvPr>
          <p:cNvSpPr/>
          <p:nvPr/>
        </p:nvSpPr>
        <p:spPr>
          <a:xfrm>
            <a:off x="5987088" y="3043447"/>
            <a:ext cx="1737360" cy="173736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D089FBC-79D6-4D2F-82C1-03C1AFE44BC1}"/>
              </a:ext>
            </a:extLst>
          </p:cNvPr>
          <p:cNvSpPr/>
          <p:nvPr/>
        </p:nvSpPr>
        <p:spPr>
          <a:xfrm>
            <a:off x="5934979" y="3012221"/>
            <a:ext cx="1828800" cy="18288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84E37CF-7FB6-43D2-903D-FF6155BAE6C9}"/>
              </a:ext>
            </a:extLst>
          </p:cNvPr>
          <p:cNvSpPr/>
          <p:nvPr/>
        </p:nvSpPr>
        <p:spPr>
          <a:xfrm>
            <a:off x="5895648" y="2966501"/>
            <a:ext cx="1920240" cy="19202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0E292A5-B5E1-4F1B-9669-66519B2DE8AD}"/>
              </a:ext>
            </a:extLst>
          </p:cNvPr>
          <p:cNvSpPr/>
          <p:nvPr/>
        </p:nvSpPr>
        <p:spPr>
          <a:xfrm>
            <a:off x="5842380" y="2920781"/>
            <a:ext cx="2011680" cy="201168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176</Words>
  <Application>Microsoft Office PowerPoint</Application>
  <PresentationFormat>Widescreen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61</cp:revision>
  <dcterms:created xsi:type="dcterms:W3CDTF">2024-05-01T19:01:50Z</dcterms:created>
  <dcterms:modified xsi:type="dcterms:W3CDTF">2024-06-24T13:34:44Z</dcterms:modified>
</cp:coreProperties>
</file>