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89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2339" autoAdjust="0"/>
  </p:normalViewPr>
  <p:slideViewPr>
    <p:cSldViewPr snapToGrid="0">
      <p:cViewPr varScale="1">
        <p:scale>
          <a:sx n="53" d="100"/>
          <a:sy n="53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27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3" Type="http://schemas.openxmlformats.org/officeDocument/2006/relationships/image" Target="../media/image282.png"/><Relationship Id="rId7" Type="http://schemas.openxmlformats.org/officeDocument/2006/relationships/image" Target="../media/image286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5.png"/><Relationship Id="rId5" Type="http://schemas.openxmlformats.org/officeDocument/2006/relationships/image" Target="../media/image284.png"/><Relationship Id="rId4" Type="http://schemas.openxmlformats.org/officeDocument/2006/relationships/image" Target="../media/image28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7" Type="http://schemas.openxmlformats.org/officeDocument/2006/relationships/image" Target="../media/image294.png"/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3.png"/><Relationship Id="rId5" Type="http://schemas.openxmlformats.org/officeDocument/2006/relationships/image" Target="../media/image292.png"/><Relationship Id="rId4" Type="http://schemas.openxmlformats.org/officeDocument/2006/relationships/image" Target="../media/image2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763956" y="1269124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713704" y="1264878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713704" y="1226822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3630061" y="2581434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5192797" y="1125043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5197545" y="2581433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3264386" y="313918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86" y="3139189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3240846" y="161929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46" y="1619296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4253718" y="30982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718" y="309820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6017050" y="25100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50" y="251003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5326692" y="1404712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3897851" y="2721268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4545189" y="1574176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89" y="1574176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727A2D-1C2F-4910-9ED8-C7E4B921E4F3}"/>
              </a:ext>
            </a:extLst>
          </p:cNvPr>
          <p:cNvCxnSpPr>
            <a:cxnSpLocks/>
          </p:cNvCxnSpPr>
          <p:nvPr/>
        </p:nvCxnSpPr>
        <p:spPr>
          <a:xfrm flipV="1">
            <a:off x="3763956" y="1408614"/>
            <a:ext cx="1512757" cy="2764802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85D568-ED31-413D-B662-BED867A3C658}"/>
              </a:ext>
            </a:extLst>
          </p:cNvPr>
          <p:cNvCxnSpPr>
            <a:cxnSpLocks/>
          </p:cNvCxnSpPr>
          <p:nvPr/>
        </p:nvCxnSpPr>
        <p:spPr>
          <a:xfrm flipH="1" flipV="1">
            <a:off x="5236823" y="1408614"/>
            <a:ext cx="1621178" cy="2764804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F86183-76C2-4D51-B35A-AC9551C0336F}"/>
              </a:ext>
            </a:extLst>
          </p:cNvPr>
          <p:cNvCxnSpPr>
            <a:cxnSpLocks/>
          </p:cNvCxnSpPr>
          <p:nvPr/>
        </p:nvCxnSpPr>
        <p:spPr>
          <a:xfrm flipH="1">
            <a:off x="3763956" y="4139126"/>
            <a:ext cx="3094044" cy="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C53470E-B304-4D54-A22E-D71476284979}"/>
              </a:ext>
            </a:extLst>
          </p:cNvPr>
          <p:cNvSpPr/>
          <p:nvPr/>
        </p:nvSpPr>
        <p:spPr>
          <a:xfrm flipH="1">
            <a:off x="4317862" y="2686474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FA0B1F-5CC2-41FA-9A66-BCF0E3218459}"/>
              </a:ext>
            </a:extLst>
          </p:cNvPr>
          <p:cNvSpPr/>
          <p:nvPr/>
        </p:nvSpPr>
        <p:spPr>
          <a:xfrm flipH="1">
            <a:off x="5864885" y="2686473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2D6975-6B79-4B24-841A-B01B5CB29F99}"/>
              </a:ext>
            </a:extLst>
          </p:cNvPr>
          <p:cNvSpPr/>
          <p:nvPr/>
        </p:nvSpPr>
        <p:spPr>
          <a:xfrm flipH="1">
            <a:off x="5102928" y="4033581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620D14-EFA7-440B-A950-A7238F5145B0}"/>
                  </a:ext>
                </a:extLst>
              </p:cNvPr>
              <p:cNvSpPr txBox="1"/>
              <p:nvPr/>
            </p:nvSpPr>
            <p:spPr>
              <a:xfrm>
                <a:off x="3655535" y="284508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620D14-EFA7-440B-A950-A7238F514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535" y="2845081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E228E0-85E0-42D5-9338-7338B2E9E157}"/>
                  </a:ext>
                </a:extLst>
              </p:cNvPr>
              <p:cNvSpPr txBox="1"/>
              <p:nvPr/>
            </p:nvSpPr>
            <p:spPr>
              <a:xfrm>
                <a:off x="4423992" y="150210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E228E0-85E0-42D5-9338-7338B2E9E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992" y="1502103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7F285-B743-4E89-AF5B-45F16317831C}"/>
                  </a:ext>
                </a:extLst>
              </p:cNvPr>
              <p:cNvSpPr txBox="1"/>
              <p:nvPr/>
            </p:nvSpPr>
            <p:spPr>
              <a:xfrm>
                <a:off x="5703225" y="155103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7F285-B743-4E89-AF5B-45F16317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225" y="1551036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8B66BD-C60B-436B-A011-CA2CBC5047E3}"/>
                  </a:ext>
                </a:extLst>
              </p:cNvPr>
              <p:cNvSpPr txBox="1"/>
              <p:nvPr/>
            </p:nvSpPr>
            <p:spPr>
              <a:xfrm>
                <a:off x="6478110" y="284508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8B66BD-C60B-436B-A011-CA2CBC504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110" y="2845080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8D3E64-542C-4C91-843F-F58CDCA671DE}"/>
                  </a:ext>
                </a:extLst>
              </p:cNvPr>
              <p:cNvSpPr txBox="1"/>
              <p:nvPr/>
            </p:nvSpPr>
            <p:spPr>
              <a:xfrm>
                <a:off x="4208783" y="42789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8D3E64-542C-4C91-843F-F58CDCA67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783" y="4278960"/>
                <a:ext cx="449318" cy="8152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FAF22D-8C6C-48DC-9B04-A21932C6159D}"/>
                  </a:ext>
                </a:extLst>
              </p:cNvPr>
              <p:cNvSpPr txBox="1"/>
              <p:nvPr/>
            </p:nvSpPr>
            <p:spPr>
              <a:xfrm>
                <a:off x="6132675" y="421795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FAF22D-8C6C-48DC-9B04-A21932C61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75" y="4217951"/>
                <a:ext cx="449318" cy="8152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204074-8AD7-4969-AC01-702FA2F1189D}"/>
              </a:ext>
            </a:extLst>
          </p:cNvPr>
          <p:cNvCxnSpPr>
            <a:cxnSpLocks/>
          </p:cNvCxnSpPr>
          <p:nvPr/>
        </p:nvCxnSpPr>
        <p:spPr>
          <a:xfrm flipH="1">
            <a:off x="5236823" y="1546860"/>
            <a:ext cx="39890" cy="25075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614361-4861-4D5A-B83C-79DC001CC81C}"/>
              </a:ext>
            </a:extLst>
          </p:cNvPr>
          <p:cNvCxnSpPr>
            <a:cxnSpLocks/>
            <a:endCxn id="12" idx="6"/>
          </p:cNvCxnSpPr>
          <p:nvPr/>
        </p:nvCxnSpPr>
        <p:spPr>
          <a:xfrm flipV="1">
            <a:off x="3872061" y="2826308"/>
            <a:ext cx="1992824" cy="12950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CCB355-8B46-4D62-86A6-A1E62CFEEF69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585652" y="2826309"/>
            <a:ext cx="2257933" cy="13128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DB56318-1B0C-4AEA-9B99-1163A7C9A11A}"/>
              </a:ext>
            </a:extLst>
          </p:cNvPr>
          <p:cNvSpPr/>
          <p:nvPr/>
        </p:nvSpPr>
        <p:spPr>
          <a:xfrm flipH="1">
            <a:off x="5167396" y="3129082"/>
            <a:ext cx="166414" cy="173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70E6AA-C1CE-46C2-9A5C-25F5AE313689}"/>
                  </a:ext>
                </a:extLst>
              </p:cNvPr>
              <p:cNvSpPr txBox="1"/>
              <p:nvPr/>
            </p:nvSpPr>
            <p:spPr>
              <a:xfrm>
                <a:off x="5224945" y="3479201"/>
                <a:ext cx="449318" cy="449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70E6AA-C1CE-46C2-9A5C-25F5AE313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945" y="3479201"/>
                <a:ext cx="449318" cy="449290"/>
              </a:xfrm>
              <a:prstGeom prst="rect">
                <a:avLst/>
              </a:prstGeom>
              <a:blipFill>
                <a:blip r:embed="rId8"/>
                <a:stretch>
                  <a:fillRect t="-1370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038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5763D4-6F36-4149-9028-DE148D9271B0}"/>
              </a:ext>
            </a:extLst>
          </p:cNvPr>
          <p:cNvSpPr/>
          <p:nvPr/>
        </p:nvSpPr>
        <p:spPr>
          <a:xfrm>
            <a:off x="4024892" y="1353628"/>
            <a:ext cx="4150743" cy="415074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453082-D8F8-424D-985F-0A9C6A50227A}"/>
              </a:ext>
            </a:extLst>
          </p:cNvPr>
          <p:cNvSpPr/>
          <p:nvPr/>
        </p:nvSpPr>
        <p:spPr>
          <a:xfrm>
            <a:off x="6238240" y="2042160"/>
            <a:ext cx="1427479" cy="142747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D65BBB-8F2B-49BE-873E-664171BE2BF9}"/>
              </a:ext>
            </a:extLst>
          </p:cNvPr>
          <p:cNvCxnSpPr>
            <a:cxnSpLocks/>
            <a:stCxn id="14" idx="1"/>
            <a:endCxn id="17" idx="1"/>
          </p:cNvCxnSpPr>
          <p:nvPr/>
        </p:nvCxnSpPr>
        <p:spPr>
          <a:xfrm flipV="1">
            <a:off x="6190676" y="2812876"/>
            <a:ext cx="706747" cy="557887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676BBF-8C2B-452E-B879-C9B49425398E}"/>
              </a:ext>
            </a:extLst>
          </p:cNvPr>
          <p:cNvCxnSpPr>
            <a:cxnSpLocks/>
            <a:stCxn id="2" idx="4"/>
            <a:endCxn id="14" idx="4"/>
          </p:cNvCxnSpPr>
          <p:nvPr/>
        </p:nvCxnSpPr>
        <p:spPr>
          <a:xfrm flipH="1" flipV="1">
            <a:off x="6095998" y="3609475"/>
            <a:ext cx="4266" cy="1894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FF6F7B-08EB-4C38-8396-9D3E6FBA2FE1}"/>
              </a:ext>
            </a:extLst>
          </p:cNvPr>
          <p:cNvCxnSpPr>
            <a:cxnSpLocks/>
            <a:stCxn id="17" idx="3"/>
          </p:cNvCxnSpPr>
          <p:nvPr/>
        </p:nvCxnSpPr>
        <p:spPr>
          <a:xfrm flipH="1" flipV="1">
            <a:off x="6523989" y="2191658"/>
            <a:ext cx="373434" cy="507266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B0F9EC4-2D83-45BC-A20B-B9CC070326D2}"/>
              </a:ext>
            </a:extLst>
          </p:cNvPr>
          <p:cNvSpPr/>
          <p:nvPr/>
        </p:nvSpPr>
        <p:spPr>
          <a:xfrm flipV="1">
            <a:off x="6874825" y="2675324"/>
            <a:ext cx="154307" cy="1611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4A1522-BDA7-4C4A-A579-3AADA6D8EEF3}"/>
                  </a:ext>
                </a:extLst>
              </p:cNvPr>
              <p:cNvSpPr txBox="1"/>
              <p:nvPr/>
            </p:nvSpPr>
            <p:spPr>
              <a:xfrm>
                <a:off x="5638565" y="4249146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4A1522-BDA7-4C4A-A579-3AADA6D8E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565" y="4249146"/>
                <a:ext cx="41267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5472C96-DBCE-4B9D-87E9-3BCF5DFE496F}"/>
                  </a:ext>
                </a:extLst>
              </p:cNvPr>
              <p:cNvSpPr txBox="1"/>
              <p:nvPr/>
            </p:nvSpPr>
            <p:spPr>
              <a:xfrm>
                <a:off x="6618216" y="2968391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5472C96-DBCE-4B9D-87E9-3BCF5DFE4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216" y="2968391"/>
                <a:ext cx="256609" cy="369332"/>
              </a:xfrm>
              <a:prstGeom prst="rect">
                <a:avLst/>
              </a:prstGeom>
              <a:blipFill>
                <a:blip r:embed="rId3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5875FC-0865-434F-9078-A146F3856BC5}"/>
                  </a:ext>
                </a:extLst>
              </p:cNvPr>
              <p:cNvSpPr txBox="1"/>
              <p:nvPr/>
            </p:nvSpPr>
            <p:spPr>
              <a:xfrm>
                <a:off x="6730443" y="2105300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5875FC-0865-434F-9078-A146F3856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443" y="2105300"/>
                <a:ext cx="221535" cy="369332"/>
              </a:xfrm>
              <a:prstGeom prst="rect">
                <a:avLst/>
              </a:prstGeom>
              <a:blipFill>
                <a:blip r:embed="rId4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83CA1C-5539-41BF-8C67-6092C9E668F0}"/>
                  </a:ext>
                </a:extLst>
              </p:cNvPr>
              <p:cNvSpPr txBox="1"/>
              <p:nvPr/>
            </p:nvSpPr>
            <p:spPr>
              <a:xfrm>
                <a:off x="4717392" y="2289966"/>
                <a:ext cx="681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83CA1C-5539-41BF-8C67-6092C9E66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392" y="2289966"/>
                <a:ext cx="681264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6AC5D7-63AF-48A1-ADF7-160871C349BE}"/>
                  </a:ext>
                </a:extLst>
              </p:cNvPr>
              <p:cNvSpPr txBox="1"/>
              <p:nvPr/>
            </p:nvSpPr>
            <p:spPr>
              <a:xfrm>
                <a:off x="7022605" y="2751630"/>
                <a:ext cx="681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6AC5D7-63AF-48A1-ADF7-160871C34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605" y="2751630"/>
                <a:ext cx="68126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ADD9A6-FD03-45E8-A4E2-10E725B2A490}"/>
              </a:ext>
            </a:extLst>
          </p:cNvPr>
          <p:cNvCxnSpPr>
            <a:cxnSpLocks/>
          </p:cNvCxnSpPr>
          <p:nvPr/>
        </p:nvCxnSpPr>
        <p:spPr>
          <a:xfrm flipH="1">
            <a:off x="4485642" y="3337723"/>
            <a:ext cx="1752598" cy="144763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856350-36B3-4066-893F-73463A838FF6}"/>
              </a:ext>
            </a:extLst>
          </p:cNvPr>
          <p:cNvSpPr/>
          <p:nvPr/>
        </p:nvSpPr>
        <p:spPr>
          <a:xfrm flipV="1">
            <a:off x="5136513" y="4087994"/>
            <a:ext cx="154307" cy="161152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51F8FF-BFF1-4145-BF57-9A2D6B7E9312}"/>
              </a:ext>
            </a:extLst>
          </p:cNvPr>
          <p:cNvSpPr/>
          <p:nvPr/>
        </p:nvSpPr>
        <p:spPr>
          <a:xfrm flipH="1">
            <a:off x="5962103" y="3329806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33D8B9-8841-40FF-AA28-52F824A2B3F7}"/>
                  </a:ext>
                </a:extLst>
              </p:cNvPr>
              <p:cNvSpPr txBox="1"/>
              <p:nvPr/>
            </p:nvSpPr>
            <p:spPr>
              <a:xfrm rot="19317020">
                <a:off x="5080319" y="3413510"/>
                <a:ext cx="772712" cy="4308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33D8B9-8841-40FF-AA28-52F824A2B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020">
                <a:off x="5080319" y="3413510"/>
                <a:ext cx="772712" cy="4308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91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340</Words>
  <Application>Microsoft Office PowerPoint</Application>
  <PresentationFormat>Widescreen</PresentationFormat>
  <Paragraphs>276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107</cp:revision>
  <dcterms:created xsi:type="dcterms:W3CDTF">2024-05-01T19:01:50Z</dcterms:created>
  <dcterms:modified xsi:type="dcterms:W3CDTF">2024-06-30T09:28:24Z</dcterms:modified>
</cp:coreProperties>
</file>