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>
        <p:scale>
          <a:sx n="66" d="100"/>
          <a:sy n="66" d="100"/>
        </p:scale>
        <p:origin x="-2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13" Type="http://schemas.openxmlformats.org/officeDocument/2006/relationships/image" Target="../media/image332.png"/><Relationship Id="rId3" Type="http://schemas.openxmlformats.org/officeDocument/2006/relationships/image" Target="../media/image322.png"/><Relationship Id="rId7" Type="http://schemas.openxmlformats.org/officeDocument/2006/relationships/image" Target="../media/image326.png"/><Relationship Id="rId12" Type="http://schemas.openxmlformats.org/officeDocument/2006/relationships/image" Target="../media/image33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.png"/><Relationship Id="rId15" Type="http://schemas.openxmlformats.org/officeDocument/2006/relationships/image" Target="../media/image334.png"/><Relationship Id="rId10" Type="http://schemas.openxmlformats.org/officeDocument/2006/relationships/image" Target="../media/image329.png"/><Relationship Id="rId4" Type="http://schemas.openxmlformats.org/officeDocument/2006/relationships/image" Target="../media/image323.png"/><Relationship Id="rId9" Type="http://schemas.openxmlformats.org/officeDocument/2006/relationships/image" Target="../media/image328.png"/><Relationship Id="rId14" Type="http://schemas.openxmlformats.org/officeDocument/2006/relationships/image" Target="../media/image3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9.png"/><Relationship Id="rId5" Type="http://schemas.openxmlformats.org/officeDocument/2006/relationships/image" Target="../media/image338.png"/><Relationship Id="rId4" Type="http://schemas.openxmlformats.org/officeDocument/2006/relationships/image" Target="../media/image3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13" Type="http://schemas.openxmlformats.org/officeDocument/2006/relationships/image" Target="../media/image351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2" Type="http://schemas.openxmlformats.org/officeDocument/2006/relationships/image" Target="../media/image340.png"/><Relationship Id="rId16" Type="http://schemas.openxmlformats.org/officeDocument/2006/relationships/image" Target="../media/image3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5" Type="http://schemas.openxmlformats.org/officeDocument/2006/relationships/image" Target="../media/image343.png"/><Relationship Id="rId15" Type="http://schemas.openxmlformats.org/officeDocument/2006/relationships/image" Target="../media/image35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Relationship Id="rId14" Type="http://schemas.openxmlformats.org/officeDocument/2006/relationships/image" Target="../media/image3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7" Type="http://schemas.openxmlformats.org/officeDocument/2006/relationships/image" Target="../media/image360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9.png"/><Relationship Id="rId5" Type="http://schemas.openxmlformats.org/officeDocument/2006/relationships/image" Target="../media/image358.png"/><Relationship Id="rId4" Type="http://schemas.openxmlformats.org/officeDocument/2006/relationships/image" Target="../media/image3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7" Type="http://schemas.openxmlformats.org/officeDocument/2006/relationships/image" Target="../media/image366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.png"/><Relationship Id="rId5" Type="http://schemas.openxmlformats.org/officeDocument/2006/relationships/image" Target="../media/image364.png"/><Relationship Id="rId4" Type="http://schemas.openxmlformats.org/officeDocument/2006/relationships/image" Target="../media/image3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png"/><Relationship Id="rId7" Type="http://schemas.openxmlformats.org/officeDocument/2006/relationships/image" Target="../media/image372.png"/><Relationship Id="rId2" Type="http://schemas.openxmlformats.org/officeDocument/2006/relationships/image" Target="../media/image3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1.png"/><Relationship Id="rId5" Type="http://schemas.openxmlformats.org/officeDocument/2006/relationships/image" Target="../media/image370.png"/><Relationship Id="rId4" Type="http://schemas.openxmlformats.org/officeDocument/2006/relationships/image" Target="../media/image3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3679453" y="1689100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3298015" y="510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3693971" y="2424700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4940611" y="362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5024704" y="412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4100362" y="511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3693971" y="375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3674721" y="293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5810332" y="239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8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294925-7ACB-B33D-5DF8-A08D2B8F4186}"/>
              </a:ext>
            </a:extLst>
          </p:cNvPr>
          <p:cNvCxnSpPr>
            <a:cxnSpLocks/>
          </p:cNvCxnSpPr>
          <p:nvPr/>
        </p:nvCxnSpPr>
        <p:spPr>
          <a:xfrm>
            <a:off x="4140485" y="3429000"/>
            <a:ext cx="4202131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7525B50-535A-F5EF-35EA-E8F62D5C4830}"/>
              </a:ext>
            </a:extLst>
          </p:cNvPr>
          <p:cNvSpPr/>
          <p:nvPr/>
        </p:nvSpPr>
        <p:spPr>
          <a:xfrm flipH="1">
            <a:off x="4933919" y="333812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992C18-0768-FEA1-9B10-570569E1DF29}"/>
              </a:ext>
            </a:extLst>
          </p:cNvPr>
          <p:cNvCxnSpPr>
            <a:cxnSpLocks/>
          </p:cNvCxnSpPr>
          <p:nvPr/>
        </p:nvCxnSpPr>
        <p:spPr>
          <a:xfrm>
            <a:off x="5107957" y="3429000"/>
            <a:ext cx="861326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/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7223105-A520-BE70-6136-FD760779CED9}"/>
              </a:ext>
            </a:extLst>
          </p:cNvPr>
          <p:cNvSpPr/>
          <p:nvPr/>
        </p:nvSpPr>
        <p:spPr>
          <a:xfrm flipH="1">
            <a:off x="6825751" y="3244673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7DF5E-9BC0-15D4-32F3-4E2CF119EDF0}"/>
              </a:ext>
            </a:extLst>
          </p:cNvPr>
          <p:cNvCxnSpPr>
            <a:cxnSpLocks/>
          </p:cNvCxnSpPr>
          <p:nvPr/>
        </p:nvCxnSpPr>
        <p:spPr>
          <a:xfrm flipV="1">
            <a:off x="6999789" y="2849281"/>
            <a:ext cx="861326" cy="45268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/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C3339D5-4F32-D5B2-BD95-E879CC38D336}"/>
              </a:ext>
            </a:extLst>
          </p:cNvPr>
          <p:cNvSpPr/>
          <p:nvPr/>
        </p:nvSpPr>
        <p:spPr>
          <a:xfrm flipH="1">
            <a:off x="6834118" y="3445654"/>
            <a:ext cx="174038" cy="181758"/>
          </a:xfrm>
          <a:prstGeom prst="ellipse">
            <a:avLst/>
          </a:prstGeom>
          <a:solidFill>
            <a:srgbClr val="0070C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04755-4F3D-7036-9F33-1DEF7FE58E6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82669" y="3600794"/>
            <a:ext cx="946364" cy="44415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/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/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C1547B0A-6AEA-80E5-496F-11562344371B}"/>
              </a:ext>
            </a:extLst>
          </p:cNvPr>
          <p:cNvSpPr/>
          <p:nvPr/>
        </p:nvSpPr>
        <p:spPr>
          <a:xfrm rot="1671062">
            <a:off x="6921990" y="3202380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EC42E57-D408-5848-3409-BA750E8A2DC1}"/>
              </a:ext>
            </a:extLst>
          </p:cNvPr>
          <p:cNvSpPr/>
          <p:nvPr/>
        </p:nvSpPr>
        <p:spPr>
          <a:xfrm rot="2871099">
            <a:off x="6851385" y="3367794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AAA70E-A84E-4C3E-B5E0-BC9B43217454}"/>
              </a:ext>
            </a:extLst>
          </p:cNvPr>
          <p:cNvSpPr/>
          <p:nvPr/>
        </p:nvSpPr>
        <p:spPr>
          <a:xfrm rot="2871099">
            <a:off x="6827945" y="3336205"/>
            <a:ext cx="338761" cy="366653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/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48718" t="-1724" r="-4102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ipe&#10;&#10;Description automatically generated">
            <a:extLst>
              <a:ext uri="{FF2B5EF4-FFF2-40B4-BE49-F238E27FC236}">
                <a16:creationId xmlns:a16="http://schemas.microsoft.com/office/drawing/2014/main" id="{242E7A62-4175-B6DD-600E-F61492BA0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10729"/>
          <a:stretch/>
        </p:blipFill>
        <p:spPr>
          <a:xfrm>
            <a:off x="1308100" y="685800"/>
            <a:ext cx="957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9719D1-8CBC-853B-E938-2C2308AFABEA}"/>
              </a:ext>
            </a:extLst>
          </p:cNvPr>
          <p:cNvSpPr/>
          <p:nvPr/>
        </p:nvSpPr>
        <p:spPr>
          <a:xfrm>
            <a:off x="1308100" y="2147770"/>
            <a:ext cx="338364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Fuel injection holes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38C11-47B1-675D-3122-E360BCF714A8}"/>
              </a:ext>
            </a:extLst>
          </p:cNvPr>
          <p:cNvSpPr/>
          <p:nvPr/>
        </p:nvSpPr>
        <p:spPr>
          <a:xfrm>
            <a:off x="9093201" y="1436233"/>
            <a:ext cx="17907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 inlet openings</a:t>
            </a:r>
          </a:p>
        </p:txBody>
      </p:sp>
    </p:spTree>
    <p:extLst>
      <p:ext uri="{BB962C8B-B14F-4D97-AF65-F5344CB8AC3E}">
        <p14:creationId xmlns:p14="http://schemas.microsoft.com/office/powerpoint/2010/main" val="39560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217651" y="2435516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890095" y="637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7231298" y="1411112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2532691" y="489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2616784" y="539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1692442" y="638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1286051" y="502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1266801" y="420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3402412" y="366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F23BB93-19CE-9DCA-D87C-BE5A6969CC46}"/>
              </a:ext>
            </a:extLst>
          </p:cNvPr>
          <p:cNvSpPr/>
          <p:nvPr/>
        </p:nvSpPr>
        <p:spPr>
          <a:xfrm>
            <a:off x="6656996" y="1086802"/>
            <a:ext cx="982611" cy="3309287"/>
          </a:xfrm>
          <a:prstGeom prst="rect">
            <a:avLst/>
          </a:prstGeom>
          <a:solidFill>
            <a:schemeClr val="accent1">
              <a:alpha val="27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9336BD-B90C-DCC2-F690-F4A46A3FA334}"/>
              </a:ext>
            </a:extLst>
          </p:cNvPr>
          <p:cNvCxnSpPr>
            <a:cxnSpLocks/>
          </p:cNvCxnSpPr>
          <p:nvPr/>
        </p:nvCxnSpPr>
        <p:spPr>
          <a:xfrm flipH="1" flipV="1">
            <a:off x="7624557" y="1765300"/>
            <a:ext cx="941556" cy="9987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9EDF9-8479-0388-5135-4D651F3DBB27}"/>
              </a:ext>
            </a:extLst>
          </p:cNvPr>
          <p:cNvCxnSpPr>
            <a:cxnSpLocks/>
          </p:cNvCxnSpPr>
          <p:nvPr/>
        </p:nvCxnSpPr>
        <p:spPr>
          <a:xfrm flipH="1">
            <a:off x="7624557" y="2745927"/>
            <a:ext cx="941556" cy="9615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157B224-C88B-092E-A161-7A7C9920A7F0}"/>
              </a:ext>
            </a:extLst>
          </p:cNvPr>
          <p:cNvSpPr/>
          <p:nvPr/>
        </p:nvSpPr>
        <p:spPr>
          <a:xfrm flipH="1">
            <a:off x="8504265" y="2681336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/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blipFill>
                <a:blip r:embed="rId10"/>
                <a:stretch>
                  <a:fillRect l="-31818" r="-386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/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blipFill>
                <a:blip r:embed="rId11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/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blipFill>
                <a:blip r:embed="rId12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/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blipFill>
                <a:blip r:embed="rId13"/>
                <a:stretch>
                  <a:fillRect l="-13953" r="-232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6C866-4A3A-F511-C575-7C37739CF1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639607" y="2725456"/>
            <a:ext cx="878018" cy="159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/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blipFill>
                <a:blip r:embed="rId14"/>
                <a:stretch>
                  <a:fillRect l="-4545" r="-909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67FFC5-FC4C-C402-5FE6-21F5795B8651}"/>
              </a:ext>
            </a:extLst>
          </p:cNvPr>
          <p:cNvCxnSpPr>
            <a:cxnSpLocks/>
          </p:cNvCxnSpPr>
          <p:nvPr/>
        </p:nvCxnSpPr>
        <p:spPr>
          <a:xfrm flipV="1">
            <a:off x="7225499" y="1411112"/>
            <a:ext cx="0" cy="14370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1AEA2-116C-3EC4-8567-5540901AFEDB}"/>
              </a:ext>
            </a:extLst>
          </p:cNvPr>
          <p:cNvCxnSpPr>
            <a:cxnSpLocks/>
          </p:cNvCxnSpPr>
          <p:nvPr/>
        </p:nvCxnSpPr>
        <p:spPr>
          <a:xfrm flipH="1">
            <a:off x="7224078" y="1627031"/>
            <a:ext cx="37565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/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blipFill>
                <a:blip r:embed="rId15"/>
                <a:stretch>
                  <a:fillRect l="-4545" r="-681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42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270C17-C4C9-34D4-F8FD-3646380B499C}"/>
              </a:ext>
            </a:extLst>
          </p:cNvPr>
          <p:cNvCxnSpPr>
            <a:cxnSpLocks/>
          </p:cNvCxnSpPr>
          <p:nvPr/>
        </p:nvCxnSpPr>
        <p:spPr>
          <a:xfrm>
            <a:off x="3622325" y="267716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40FE7F-A73B-F046-C96F-A0C86B48113E}"/>
              </a:ext>
            </a:extLst>
          </p:cNvPr>
          <p:cNvCxnSpPr>
            <a:cxnSpLocks/>
          </p:cNvCxnSpPr>
          <p:nvPr/>
        </p:nvCxnSpPr>
        <p:spPr>
          <a:xfrm>
            <a:off x="3622325" y="312751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025AC5-1D66-57CE-190C-644422680FA2}"/>
              </a:ext>
            </a:extLst>
          </p:cNvPr>
          <p:cNvCxnSpPr>
            <a:cxnSpLocks/>
          </p:cNvCxnSpPr>
          <p:nvPr/>
        </p:nvCxnSpPr>
        <p:spPr>
          <a:xfrm flipV="1">
            <a:off x="4451537" y="2324098"/>
            <a:ext cx="0" cy="35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4971E4-2C75-67D3-BB81-1BE46AE0BDF2}"/>
              </a:ext>
            </a:extLst>
          </p:cNvPr>
          <p:cNvCxnSpPr>
            <a:cxnSpLocks/>
          </p:cNvCxnSpPr>
          <p:nvPr/>
        </p:nvCxnSpPr>
        <p:spPr>
          <a:xfrm flipV="1">
            <a:off x="4459597" y="3127510"/>
            <a:ext cx="0" cy="26815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B18EA7-7774-0742-E952-6C565A8AE145}"/>
              </a:ext>
            </a:extLst>
          </p:cNvPr>
          <p:cNvSpPr/>
          <p:nvPr/>
        </p:nvSpPr>
        <p:spPr>
          <a:xfrm flipH="1">
            <a:off x="4397749" y="3395663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E7969-FC1F-E032-CF18-4C42E151A4B8}"/>
              </a:ext>
            </a:extLst>
          </p:cNvPr>
          <p:cNvSpPr/>
          <p:nvPr/>
        </p:nvSpPr>
        <p:spPr>
          <a:xfrm flipH="1">
            <a:off x="4397749" y="2211750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0A1D829-D6B6-EA5E-1F7C-01BCF7AF492C}"/>
              </a:ext>
            </a:extLst>
          </p:cNvPr>
          <p:cNvSpPr/>
          <p:nvPr/>
        </p:nvSpPr>
        <p:spPr>
          <a:xfrm rot="10800000" flipH="1">
            <a:off x="4015785" y="1349361"/>
            <a:ext cx="1873588" cy="1547784"/>
          </a:xfrm>
          <a:prstGeom prst="arc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4610C85-553E-CBAF-D8FC-1345FDCDC185}"/>
              </a:ext>
            </a:extLst>
          </p:cNvPr>
          <p:cNvSpPr/>
          <p:nvPr/>
        </p:nvSpPr>
        <p:spPr>
          <a:xfrm rot="10800000" flipH="1" flipV="1">
            <a:off x="4015785" y="2905798"/>
            <a:ext cx="1873588" cy="1547784"/>
          </a:xfrm>
          <a:prstGeom prst="arc">
            <a:avLst>
              <a:gd name="adj1" fmla="val 16200000"/>
              <a:gd name="adj2" fmla="val 2004316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64BFB-358B-C90F-C477-02B2F031F901}"/>
              </a:ext>
            </a:extLst>
          </p:cNvPr>
          <p:cNvCxnSpPr>
            <a:cxnSpLocks/>
          </p:cNvCxnSpPr>
          <p:nvPr/>
        </p:nvCxnSpPr>
        <p:spPr>
          <a:xfrm>
            <a:off x="3513137" y="2905798"/>
            <a:ext cx="2417763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2AB4E69-A97A-8D0F-E601-35AC39DC89E0}"/>
              </a:ext>
            </a:extLst>
          </p:cNvPr>
          <p:cNvSpPr/>
          <p:nvPr/>
        </p:nvSpPr>
        <p:spPr>
          <a:xfrm flipH="1">
            <a:off x="3764867" y="2832555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57703-1C23-724D-6D4C-2156CDEA5E47}"/>
              </a:ext>
            </a:extLst>
          </p:cNvPr>
          <p:cNvCxnSpPr>
            <a:cxnSpLocks/>
          </p:cNvCxnSpPr>
          <p:nvPr/>
        </p:nvCxnSpPr>
        <p:spPr>
          <a:xfrm>
            <a:off x="3888562" y="2905798"/>
            <a:ext cx="34790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/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CC2BFD-B085-3DD3-696E-1ECBEF3FD9A5}"/>
              </a:ext>
            </a:extLst>
          </p:cNvPr>
          <p:cNvCxnSpPr>
            <a:cxnSpLocks/>
          </p:cNvCxnSpPr>
          <p:nvPr/>
        </p:nvCxnSpPr>
        <p:spPr>
          <a:xfrm flipV="1">
            <a:off x="4459597" y="2774950"/>
            <a:ext cx="0" cy="33936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/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blipFill>
                <a:blip r:embed="rId3"/>
                <a:stretch>
                  <a:fillRect t="-264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099A771F-51EF-EC06-F078-F782E123C32D}"/>
              </a:ext>
            </a:extLst>
          </p:cNvPr>
          <p:cNvSpPr/>
          <p:nvPr/>
        </p:nvSpPr>
        <p:spPr>
          <a:xfrm rot="1671062">
            <a:off x="5224722" y="2688650"/>
            <a:ext cx="261726" cy="283275"/>
          </a:xfrm>
          <a:prstGeom prst="arc">
            <a:avLst>
              <a:gd name="adj1" fmla="val 18149290"/>
              <a:gd name="adj2" fmla="val 45765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/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blipFill>
                <a:blip r:embed="rId4"/>
                <a:stretch>
                  <a:fillRect l="-12500" r="-937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/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25A690-C1AA-9367-BF2B-EC2B5A8D0559}"/>
              </a:ext>
            </a:extLst>
          </p:cNvPr>
          <p:cNvCxnSpPr>
            <a:cxnSpLocks/>
          </p:cNvCxnSpPr>
          <p:nvPr/>
        </p:nvCxnSpPr>
        <p:spPr>
          <a:xfrm flipV="1">
            <a:off x="5633271" y="2645562"/>
            <a:ext cx="256102" cy="436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518D23-240C-36BE-EE5F-13A598B90114}"/>
              </a:ext>
            </a:extLst>
          </p:cNvPr>
          <p:cNvCxnSpPr>
            <a:cxnSpLocks/>
          </p:cNvCxnSpPr>
          <p:nvPr/>
        </p:nvCxnSpPr>
        <p:spPr>
          <a:xfrm flipV="1">
            <a:off x="5889373" y="2324098"/>
            <a:ext cx="0" cy="32146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/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982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7048835-EE08-E8ED-D18C-47498264B9FB}"/>
              </a:ext>
            </a:extLst>
          </p:cNvPr>
          <p:cNvCxnSpPr>
            <a:cxnSpLocks/>
          </p:cNvCxnSpPr>
          <p:nvPr/>
        </p:nvCxnSpPr>
        <p:spPr>
          <a:xfrm flipH="1" flipV="1">
            <a:off x="4197537" y="17094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A02145F-2927-E05E-B373-F06E65D8B84B}"/>
              </a:ext>
            </a:extLst>
          </p:cNvPr>
          <p:cNvSpPr/>
          <p:nvPr/>
        </p:nvSpPr>
        <p:spPr>
          <a:xfrm flipH="1">
            <a:off x="4108824" y="16167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267365-E409-A947-3862-F464ACB281F5}"/>
              </a:ext>
            </a:extLst>
          </p:cNvPr>
          <p:cNvSpPr/>
          <p:nvPr/>
        </p:nvSpPr>
        <p:spPr>
          <a:xfrm flipH="1">
            <a:off x="4894792" y="33363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8AE12F-AB1A-B2EE-4E87-0A5A3AA3C735}"/>
              </a:ext>
            </a:extLst>
          </p:cNvPr>
          <p:cNvSpPr/>
          <p:nvPr/>
        </p:nvSpPr>
        <p:spPr>
          <a:xfrm flipH="1">
            <a:off x="4610193" y="26823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/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blipFill>
                <a:blip r:embed="rId2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7D3028-4E47-BE9F-455C-DCFE054515EB}"/>
              </a:ext>
            </a:extLst>
          </p:cNvPr>
          <p:cNvCxnSpPr>
            <a:cxnSpLocks/>
          </p:cNvCxnSpPr>
          <p:nvPr/>
        </p:nvCxnSpPr>
        <p:spPr>
          <a:xfrm flipV="1">
            <a:off x="4693395" y="2527300"/>
            <a:ext cx="481993" cy="21528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0F843-D210-0617-2511-8021B8779FD1}"/>
              </a:ext>
            </a:extLst>
          </p:cNvPr>
          <p:cNvCxnSpPr>
            <a:cxnSpLocks/>
          </p:cNvCxnSpPr>
          <p:nvPr/>
        </p:nvCxnSpPr>
        <p:spPr>
          <a:xfrm flipV="1">
            <a:off x="5073928" y="30715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/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blipFill>
                <a:blip r:embed="rId3"/>
                <a:stretch>
                  <a:fillRect l="-12903" t="-57377" r="-6129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009E48A-8C8C-AB03-220F-C54E1B2CCD86}"/>
              </a:ext>
            </a:extLst>
          </p:cNvPr>
          <p:cNvSpPr/>
          <p:nvPr/>
        </p:nvSpPr>
        <p:spPr>
          <a:xfrm rot="20068018">
            <a:off x="4957771" y="32454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2E1E5-2AD2-1531-16FE-048592DC4A5A}"/>
              </a:ext>
            </a:extLst>
          </p:cNvPr>
          <p:cNvCxnSpPr>
            <a:cxnSpLocks/>
          </p:cNvCxnSpPr>
          <p:nvPr/>
        </p:nvCxnSpPr>
        <p:spPr>
          <a:xfrm flipH="1" flipV="1">
            <a:off x="4784254" y="29972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/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blipFill>
                <a:blip r:embed="rId4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/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blipFill>
                <a:blip r:embed="rId5"/>
                <a:stretch>
                  <a:fillRect r="-3125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7310D4-53F4-2372-DDA7-58AFEFA4B3A6}"/>
              </a:ext>
            </a:extLst>
          </p:cNvPr>
          <p:cNvCxnSpPr>
            <a:cxnSpLocks/>
          </p:cNvCxnSpPr>
          <p:nvPr/>
        </p:nvCxnSpPr>
        <p:spPr>
          <a:xfrm flipV="1">
            <a:off x="4968875" y="3377040"/>
            <a:ext cx="1249045" cy="55789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/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/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blipFill>
                <a:blip r:embed="rId7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80F23-6358-1017-E003-B15D1C118E8F}"/>
              </a:ext>
            </a:extLst>
          </p:cNvPr>
          <p:cNvCxnSpPr>
            <a:cxnSpLocks/>
          </p:cNvCxnSpPr>
          <p:nvPr/>
        </p:nvCxnSpPr>
        <p:spPr>
          <a:xfrm flipH="1" flipV="1">
            <a:off x="7969045" y="18618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7383C2-6A2A-03E8-3A05-320F530C69A8}"/>
              </a:ext>
            </a:extLst>
          </p:cNvPr>
          <p:cNvSpPr/>
          <p:nvPr/>
        </p:nvSpPr>
        <p:spPr>
          <a:xfrm flipH="1">
            <a:off x="7880332" y="17691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1439A7-B56F-4570-71C7-FE750FFACDF5}"/>
              </a:ext>
            </a:extLst>
          </p:cNvPr>
          <p:cNvSpPr/>
          <p:nvPr/>
        </p:nvSpPr>
        <p:spPr>
          <a:xfrm flipH="1">
            <a:off x="8666300" y="34887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1F7E32-B039-5D72-2CB2-C8F8E7CD1AD9}"/>
              </a:ext>
            </a:extLst>
          </p:cNvPr>
          <p:cNvSpPr/>
          <p:nvPr/>
        </p:nvSpPr>
        <p:spPr>
          <a:xfrm flipH="1">
            <a:off x="8381701" y="28347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8A0D54-6DF3-3F06-AC00-0BEFDA132ACD}"/>
              </a:ext>
            </a:extLst>
          </p:cNvPr>
          <p:cNvCxnSpPr>
            <a:cxnSpLocks/>
          </p:cNvCxnSpPr>
          <p:nvPr/>
        </p:nvCxnSpPr>
        <p:spPr>
          <a:xfrm flipV="1">
            <a:off x="8845436" y="32239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/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blipFill>
                <a:blip r:embed="rId8"/>
                <a:stretch>
                  <a:fillRect l="-24194" t="-50820" r="-50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E8E051F-D1D0-5A31-9709-34635DF2AAC2}"/>
              </a:ext>
            </a:extLst>
          </p:cNvPr>
          <p:cNvSpPr/>
          <p:nvPr/>
        </p:nvSpPr>
        <p:spPr>
          <a:xfrm rot="20068018">
            <a:off x="8729279" y="33978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3FF232-8D2B-D565-FFC6-0B3203568296}"/>
              </a:ext>
            </a:extLst>
          </p:cNvPr>
          <p:cNvCxnSpPr>
            <a:cxnSpLocks/>
          </p:cNvCxnSpPr>
          <p:nvPr/>
        </p:nvCxnSpPr>
        <p:spPr>
          <a:xfrm flipH="1" flipV="1">
            <a:off x="8555762" y="31496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/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blipFill>
                <a:blip r:embed="rId9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/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blipFill>
                <a:blip r:embed="rId10"/>
                <a:stretch>
                  <a:fillRect l="-6250" r="-781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/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blipFill>
                <a:blip r:embed="rId11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F7AB5E-9AD0-221B-34D4-10BDD506FFEE}"/>
              </a:ext>
            </a:extLst>
          </p:cNvPr>
          <p:cNvCxnSpPr>
            <a:cxnSpLocks/>
          </p:cNvCxnSpPr>
          <p:nvPr/>
        </p:nvCxnSpPr>
        <p:spPr>
          <a:xfrm>
            <a:off x="8792563" y="3668742"/>
            <a:ext cx="243207" cy="50104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/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blipFill>
                <a:blip r:embed="rId12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F6591F-40D5-8DB5-CE2B-693D09AD084A}"/>
              </a:ext>
            </a:extLst>
          </p:cNvPr>
          <p:cNvCxnSpPr>
            <a:cxnSpLocks/>
          </p:cNvCxnSpPr>
          <p:nvPr/>
        </p:nvCxnSpPr>
        <p:spPr>
          <a:xfrm flipH="1" flipV="1">
            <a:off x="7713133" y="1281225"/>
            <a:ext cx="231072" cy="52084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/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blipFill>
                <a:blip r:embed="rId13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/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blipFill>
                <a:blip r:embed="rId14"/>
                <a:stretch>
                  <a:fillRect l="-4688" r="-625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680B909-4146-2F87-3752-9C7F2D9B3E85}"/>
              </a:ext>
            </a:extLst>
          </p:cNvPr>
          <p:cNvCxnSpPr>
            <a:cxnSpLocks/>
          </p:cNvCxnSpPr>
          <p:nvPr/>
        </p:nvCxnSpPr>
        <p:spPr>
          <a:xfrm>
            <a:off x="8016808" y="1973263"/>
            <a:ext cx="171636" cy="36788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/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blipFill>
                <a:blip r:embed="rId15"/>
                <a:stretch>
                  <a:fillRect r="-3125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/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blipFill>
                <a:blip r:embed="rId16"/>
                <a:stretch>
                  <a:fillRect l="-1563" r="-312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42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CEE4CFC2-FB31-9F23-6084-5F1539C821D7}"/>
              </a:ext>
            </a:extLst>
          </p:cNvPr>
          <p:cNvSpPr/>
          <p:nvPr/>
        </p:nvSpPr>
        <p:spPr>
          <a:xfrm rot="5400000">
            <a:off x="5030470" y="-732790"/>
            <a:ext cx="1111250" cy="45656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5C20BF-1046-0925-6A79-47C5B1726BE0}"/>
              </a:ext>
            </a:extLst>
          </p:cNvPr>
          <p:cNvSpPr/>
          <p:nvPr/>
        </p:nvSpPr>
        <p:spPr>
          <a:xfrm>
            <a:off x="5537200" y="994410"/>
            <a:ext cx="175260" cy="1111250"/>
          </a:xfrm>
          <a:prstGeom prst="ellipse">
            <a:avLst/>
          </a:prstGeom>
          <a:solidFill>
            <a:schemeClr val="tx1">
              <a:lumMod val="85000"/>
              <a:lumOff val="15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768DE6-71EA-AF2F-E352-DC1495A13BE7}"/>
              </a:ext>
            </a:extLst>
          </p:cNvPr>
          <p:cNvSpPr/>
          <p:nvPr/>
        </p:nvSpPr>
        <p:spPr>
          <a:xfrm>
            <a:off x="3294380" y="994410"/>
            <a:ext cx="274320" cy="1111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5B51BB-96DE-3D67-3F7F-AC8287D6D56C}"/>
              </a:ext>
            </a:extLst>
          </p:cNvPr>
          <p:cNvCxnSpPr>
            <a:cxnSpLocks/>
          </p:cNvCxnSpPr>
          <p:nvPr/>
        </p:nvCxnSpPr>
        <p:spPr>
          <a:xfrm>
            <a:off x="3412022" y="3236294"/>
            <a:ext cx="428845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/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blipFill>
                <a:blip r:embed="rId2"/>
                <a:stretch>
                  <a:fillRect l="-36170" r="-2127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91288E-4035-1F98-724B-F052F998AD3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343154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5ED0AD-6F37-66F6-D9D2-26EA4B4E54E8}"/>
              </a:ext>
            </a:extLst>
          </p:cNvPr>
          <p:cNvCxnSpPr>
            <a:cxnSpLocks/>
          </p:cNvCxnSpPr>
          <p:nvPr/>
        </p:nvCxnSpPr>
        <p:spPr>
          <a:xfrm flipV="1">
            <a:off x="773430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C3D80D-765C-8822-FF50-382F5E29546F}"/>
              </a:ext>
            </a:extLst>
          </p:cNvPr>
          <p:cNvCxnSpPr>
            <a:cxnSpLocks/>
          </p:cNvCxnSpPr>
          <p:nvPr/>
        </p:nvCxnSpPr>
        <p:spPr>
          <a:xfrm flipV="1">
            <a:off x="5632450" y="2105660"/>
            <a:ext cx="0" cy="55499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0CB1A3-BB9C-E859-272D-362136AFF4D7}"/>
              </a:ext>
            </a:extLst>
          </p:cNvPr>
          <p:cNvCxnSpPr>
            <a:cxnSpLocks/>
          </p:cNvCxnSpPr>
          <p:nvPr/>
        </p:nvCxnSpPr>
        <p:spPr>
          <a:xfrm>
            <a:off x="3431540" y="2308919"/>
            <a:ext cx="2198838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/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blipFill>
                <a:blip r:embed="rId3"/>
                <a:stretch>
                  <a:fillRect l="-36170" r="-19149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0F2F5F-031E-C100-2ECB-7C815E6A3768}"/>
              </a:ext>
            </a:extLst>
          </p:cNvPr>
          <p:cNvCxnSpPr>
            <a:cxnSpLocks/>
          </p:cNvCxnSpPr>
          <p:nvPr/>
        </p:nvCxnSpPr>
        <p:spPr>
          <a:xfrm>
            <a:off x="5630378" y="2306707"/>
            <a:ext cx="2101849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/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30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blipFill>
                <a:blip r:embed="rId4"/>
                <a:stretch>
                  <a:fillRect l="-36170" r="-5106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2648755-BA81-353E-3400-EE53AC23E993}"/>
              </a:ext>
            </a:extLst>
          </p:cNvPr>
          <p:cNvSpPr/>
          <p:nvPr/>
        </p:nvSpPr>
        <p:spPr>
          <a:xfrm rot="16034196">
            <a:off x="3651940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/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3FE7E936-A403-4E7C-1862-CAA375A1C7F8}"/>
              </a:ext>
            </a:extLst>
          </p:cNvPr>
          <p:cNvSpPr/>
          <p:nvPr/>
        </p:nvSpPr>
        <p:spPr>
          <a:xfrm rot="16034196">
            <a:off x="7979297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/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5F5F18-3B5F-7622-4F73-905FB75C5E54}"/>
              </a:ext>
            </a:extLst>
          </p:cNvPr>
          <p:cNvCxnSpPr>
            <a:cxnSpLocks/>
          </p:cNvCxnSpPr>
          <p:nvPr/>
        </p:nvCxnSpPr>
        <p:spPr>
          <a:xfrm>
            <a:off x="7804751" y="1392914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4886DC-B510-DE0F-92FE-8513F7CD5D33}"/>
              </a:ext>
            </a:extLst>
          </p:cNvPr>
          <p:cNvCxnSpPr>
            <a:cxnSpLocks/>
          </p:cNvCxnSpPr>
          <p:nvPr/>
        </p:nvCxnSpPr>
        <p:spPr>
          <a:xfrm>
            <a:off x="7716520" y="15526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DF7357-AE67-51D6-6F7D-5AB486212EA7}"/>
              </a:ext>
            </a:extLst>
          </p:cNvPr>
          <p:cNvCxnSpPr>
            <a:cxnSpLocks/>
          </p:cNvCxnSpPr>
          <p:nvPr/>
        </p:nvCxnSpPr>
        <p:spPr>
          <a:xfrm>
            <a:off x="7868920" y="17050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/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1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9BEB7-C9A7-F9DD-EB60-BBD755CFB096}"/>
              </a:ext>
            </a:extLst>
          </p:cNvPr>
          <p:cNvSpPr/>
          <p:nvPr/>
        </p:nvSpPr>
        <p:spPr>
          <a:xfrm>
            <a:off x="4508500" y="2336800"/>
            <a:ext cx="15875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3ECEB3-F036-AD01-EB0A-DADBA427148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096000" y="2495550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/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𝑟𝑎𝑐𝑡𝑖𝑜𝑛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BB5B0-F1B9-5FEF-0C01-5230177A776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31067" y="2495550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/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𝑟𝑒𝑠𝑖𝑠𝑡𝑎𝑛𝑐𝑒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0781FC-3C1E-B55F-4F37-603CA76D1194}"/>
              </a:ext>
            </a:extLst>
          </p:cNvPr>
          <p:cNvCxnSpPr>
            <a:cxnSpLocks/>
          </p:cNvCxnSpPr>
          <p:nvPr/>
        </p:nvCxnSpPr>
        <p:spPr>
          <a:xfrm flipH="1">
            <a:off x="5372501" y="1839428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/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BFABCCD-0866-2340-713C-E6CE33AA33C1}"/>
              </a:ext>
            </a:extLst>
          </p:cNvPr>
          <p:cNvSpPr/>
          <p:nvPr/>
        </p:nvSpPr>
        <p:spPr>
          <a:xfrm>
            <a:off x="4508500" y="3076603"/>
            <a:ext cx="474133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76595D-CFA9-6437-5B45-1F0096036F8D}"/>
              </a:ext>
            </a:extLst>
          </p:cNvPr>
          <p:cNvSpPr/>
          <p:nvPr/>
        </p:nvSpPr>
        <p:spPr>
          <a:xfrm>
            <a:off x="5129334" y="3076607"/>
            <a:ext cx="1036918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356693-77D9-C582-0729-6B7DA1EB4201}"/>
              </a:ext>
            </a:extLst>
          </p:cNvPr>
          <p:cNvCxnSpPr>
            <a:cxnSpLocks/>
          </p:cNvCxnSpPr>
          <p:nvPr/>
        </p:nvCxnSpPr>
        <p:spPr>
          <a:xfrm>
            <a:off x="3031067" y="3263967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/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CC9295-D27B-A853-30B8-A756F802C2F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6166252" y="3252796"/>
            <a:ext cx="860108" cy="111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/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/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𝑑𝑚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blipFill>
                <a:blip r:embed="rId7"/>
                <a:stretch>
                  <a:fillRect l="-15942" r="-202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969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828C7C-81FA-59E5-F29A-39B45E860023}"/>
              </a:ext>
            </a:extLst>
          </p:cNvPr>
          <p:cNvSpPr/>
          <p:nvPr/>
        </p:nvSpPr>
        <p:spPr>
          <a:xfrm rot="5400000" flipV="1">
            <a:off x="5231966" y="264287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DC2F9C-489E-DA0B-7C53-6F88599CFE35}"/>
              </a:ext>
            </a:extLst>
          </p:cNvPr>
          <p:cNvSpPr/>
          <p:nvPr/>
        </p:nvSpPr>
        <p:spPr>
          <a:xfrm rot="7703892" flipV="1">
            <a:off x="4330172" y="227726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C9A823-32DD-C515-DFB6-4E82E058BC53}"/>
              </a:ext>
            </a:extLst>
          </p:cNvPr>
          <p:cNvSpPr/>
          <p:nvPr/>
        </p:nvSpPr>
        <p:spPr>
          <a:xfrm flipH="1">
            <a:off x="6727877" y="2689514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DDE198-6436-D464-D936-3886E1DBBD5D}"/>
              </a:ext>
            </a:extLst>
          </p:cNvPr>
          <p:cNvSpPr/>
          <p:nvPr/>
        </p:nvSpPr>
        <p:spPr>
          <a:xfrm flipH="1">
            <a:off x="5864183" y="2269320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E365E6CB-7715-DA20-6A84-70C2A2F7BF00}"/>
              </a:ext>
            </a:extLst>
          </p:cNvPr>
          <p:cNvSpPr/>
          <p:nvPr/>
        </p:nvSpPr>
        <p:spPr>
          <a:xfrm rot="9079339">
            <a:off x="6493028" y="1684079"/>
            <a:ext cx="235588" cy="201105"/>
          </a:xfrm>
          <a:prstGeom prst="arc">
            <a:avLst>
              <a:gd name="adj1" fmla="val 15371673"/>
              <a:gd name="adj2" fmla="val 605264"/>
            </a:avLst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/>
              <p:nvPr/>
            </p:nvSpPr>
            <p:spPr>
              <a:xfrm>
                <a:off x="6408053" y="1836082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53" y="1836082"/>
                <a:ext cx="236120" cy="353943"/>
              </a:xfrm>
              <a:prstGeom prst="rect">
                <a:avLst/>
              </a:prstGeom>
              <a:blipFill>
                <a:blip r:embed="rId2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A5320-DB44-339A-04C6-AA03C0E763FF}"/>
              </a:ext>
            </a:extLst>
          </p:cNvPr>
          <p:cNvCxnSpPr>
            <a:cxnSpLocks/>
          </p:cNvCxnSpPr>
          <p:nvPr/>
        </p:nvCxnSpPr>
        <p:spPr>
          <a:xfrm>
            <a:off x="5886545" y="2307727"/>
            <a:ext cx="958235" cy="49593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8BCA0-3233-3CB8-08E2-E66C95F8E441}"/>
              </a:ext>
            </a:extLst>
          </p:cNvPr>
          <p:cNvCxnSpPr>
            <a:cxnSpLocks/>
          </p:cNvCxnSpPr>
          <p:nvPr/>
        </p:nvCxnSpPr>
        <p:spPr>
          <a:xfrm>
            <a:off x="6001143" y="2342633"/>
            <a:ext cx="1307707" cy="1359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74D6E-3AA9-50F5-AE5F-691525D39CDB}"/>
              </a:ext>
            </a:extLst>
          </p:cNvPr>
          <p:cNvCxnSpPr>
            <a:cxnSpLocks/>
          </p:cNvCxnSpPr>
          <p:nvPr/>
        </p:nvCxnSpPr>
        <p:spPr>
          <a:xfrm>
            <a:off x="6783780" y="2761031"/>
            <a:ext cx="52507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269213-3B77-DB9A-4EA1-B6B77E3F4EE2}"/>
              </a:ext>
            </a:extLst>
          </p:cNvPr>
          <p:cNvCxnSpPr>
            <a:cxnSpLocks/>
          </p:cNvCxnSpPr>
          <p:nvPr/>
        </p:nvCxnSpPr>
        <p:spPr>
          <a:xfrm>
            <a:off x="7046315" y="2369724"/>
            <a:ext cx="0" cy="39130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/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blipFill>
                <a:blip r:embed="rId3"/>
                <a:stretch>
                  <a:fillRect l="-30769" r="-282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/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blipFill>
                <a:blip r:embed="rId4"/>
                <a:stretch>
                  <a:fillRect l="-15385" r="-12821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/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30769" r="-82051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/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blipFill>
                <a:blip r:embed="rId6"/>
                <a:stretch>
                  <a:fillRect l="-11429" r="-857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5348C3B-6FD2-5E92-69A9-69D21A4BF650}"/>
              </a:ext>
            </a:extLst>
          </p:cNvPr>
          <p:cNvSpPr/>
          <p:nvPr/>
        </p:nvSpPr>
        <p:spPr>
          <a:xfrm flipH="1">
            <a:off x="8056439" y="2670272"/>
            <a:ext cx="203654" cy="2126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6ABE43-211E-28DE-6393-7C9B8A8B009C}"/>
              </a:ext>
            </a:extLst>
          </p:cNvPr>
          <p:cNvCxnSpPr>
            <a:cxnSpLocks/>
            <a:stCxn id="25" idx="6"/>
          </p:cNvCxnSpPr>
          <p:nvPr/>
        </p:nvCxnSpPr>
        <p:spPr>
          <a:xfrm flipH="1">
            <a:off x="7596163" y="2776616"/>
            <a:ext cx="460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/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blipFill>
                <a:blip r:embed="rId7"/>
                <a:stretch>
                  <a:fillRect t="-39655" r="-7571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F86EFCB-9C6A-161E-9A68-4A682B568561}"/>
              </a:ext>
            </a:extLst>
          </p:cNvPr>
          <p:cNvSpPr/>
          <p:nvPr/>
        </p:nvSpPr>
        <p:spPr>
          <a:xfrm flipH="1">
            <a:off x="6744886" y="1240557"/>
            <a:ext cx="55903" cy="5670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432</Words>
  <Application>Microsoft Office PowerPoint</Application>
  <PresentationFormat>Widescreen</PresentationFormat>
  <Paragraphs>355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Aliaksandr Melnichenka</cp:lastModifiedBy>
  <cp:revision>125</cp:revision>
  <dcterms:created xsi:type="dcterms:W3CDTF">2024-05-01T19:01:50Z</dcterms:created>
  <dcterms:modified xsi:type="dcterms:W3CDTF">2024-09-03T14:28:09Z</dcterms:modified>
</cp:coreProperties>
</file>