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45" autoAdjust="0"/>
    <p:restoredTop sz="94660"/>
  </p:normalViewPr>
  <p:slideViewPr>
    <p:cSldViewPr snapToGrid="0">
      <p:cViewPr>
        <p:scale>
          <a:sx n="66" d="100"/>
          <a:sy n="66" d="100"/>
        </p:scale>
        <p:origin x="149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5212422" y="235813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01" y="150787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5684520" y="196291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7571232" y="196291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7737668" y="252374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7764980" y="307030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80" y="307030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5262030" y="281876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30" y="281876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8448771" y="181655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133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47</cp:revision>
  <dcterms:created xsi:type="dcterms:W3CDTF">2024-05-01T19:01:50Z</dcterms:created>
  <dcterms:modified xsi:type="dcterms:W3CDTF">2024-06-23T13:18:18Z</dcterms:modified>
</cp:coreProperties>
</file>