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33" d="100"/>
          <a:sy n="33" d="100"/>
        </p:scale>
        <p:origin x="142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763956" y="1269124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713704" y="1264878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713704" y="1226822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3630061" y="2581434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5192797" y="1125043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5197545" y="2581433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3264386" y="313918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6" y="3139189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3240846" y="161929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46" y="1619296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4253718" y="30982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18" y="309820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6017050" y="25100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50" y="251003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5326692" y="1404712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3897851" y="2721268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4545189" y="1574176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89" y="1574176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325</Words>
  <Application>Microsoft Office PowerPoint</Application>
  <PresentationFormat>Widescreen</PresentationFormat>
  <Paragraphs>263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103</cp:revision>
  <dcterms:created xsi:type="dcterms:W3CDTF">2024-05-01T19:01:50Z</dcterms:created>
  <dcterms:modified xsi:type="dcterms:W3CDTF">2024-06-29T16:06:27Z</dcterms:modified>
</cp:coreProperties>
</file>