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  <p:sldId id="287" r:id="rId24"/>
    <p:sldId id="288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2339" autoAdjust="0"/>
  </p:normalViewPr>
  <p:slideViewPr>
    <p:cSldViewPr snapToGrid="0">
      <p:cViewPr>
        <p:scale>
          <a:sx n="50" d="100"/>
          <a:sy n="50" d="100"/>
        </p:scale>
        <p:origin x="52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AC224-DDFD-4843-A1F8-E420074F16B8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0C7-2A5C-4C01-A13D-87E0D4C1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0C7-2A5C-4C01-A13D-87E0D4C1C0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4.png"/><Relationship Id="rId3" Type="http://schemas.openxmlformats.org/officeDocument/2006/relationships/image" Target="../media/image187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3.png"/><Relationship Id="rId2" Type="http://schemas.openxmlformats.org/officeDocument/2006/relationships/image" Target="../media/image186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5" Type="http://schemas.openxmlformats.org/officeDocument/2006/relationships/image" Target="../media/image201.png"/><Relationship Id="rId10" Type="http://schemas.openxmlformats.org/officeDocument/2006/relationships/image" Target="../media/image195.png"/><Relationship Id="rId19" Type="http://schemas.openxmlformats.org/officeDocument/2006/relationships/image" Target="../media/image205.png"/><Relationship Id="rId4" Type="http://schemas.openxmlformats.org/officeDocument/2006/relationships/image" Target="../media/image188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9.png"/><Relationship Id="rId3" Type="http://schemas.openxmlformats.org/officeDocument/2006/relationships/image" Target="../media/image208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17" Type="http://schemas.openxmlformats.org/officeDocument/2006/relationships/image" Target="../media/image224.png"/><Relationship Id="rId2" Type="http://schemas.openxmlformats.org/officeDocument/2006/relationships/image" Target="../media/image207.png"/><Relationship Id="rId16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5" Type="http://schemas.openxmlformats.org/officeDocument/2006/relationships/image" Target="../media/image211.png"/><Relationship Id="rId15" Type="http://schemas.openxmlformats.org/officeDocument/2006/relationships/image" Target="../media/image222.png"/><Relationship Id="rId10" Type="http://schemas.openxmlformats.org/officeDocument/2006/relationships/image" Target="../media/image216.png"/><Relationship Id="rId4" Type="http://schemas.openxmlformats.org/officeDocument/2006/relationships/image" Target="../media/image209.png"/><Relationship Id="rId9" Type="http://schemas.openxmlformats.org/officeDocument/2006/relationships/image" Target="../media/image215.png"/><Relationship Id="rId14" Type="http://schemas.openxmlformats.org/officeDocument/2006/relationships/image" Target="../media/image2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7" Type="http://schemas.openxmlformats.org/officeDocument/2006/relationships/image" Target="../media/image231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3" Type="http://schemas.openxmlformats.org/officeDocument/2006/relationships/image" Target="../media/image229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17" Type="http://schemas.openxmlformats.org/officeDocument/2006/relationships/image" Target="../media/image245.png"/><Relationship Id="rId2" Type="http://schemas.openxmlformats.org/officeDocument/2006/relationships/image" Target="../media/image2280.png"/><Relationship Id="rId16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3.png"/><Relationship Id="rId10" Type="http://schemas.openxmlformats.org/officeDocument/2006/relationships/image" Target="../media/image237.png"/><Relationship Id="rId19" Type="http://schemas.openxmlformats.org/officeDocument/2006/relationships/image" Target="../media/image247.png"/><Relationship Id="rId4" Type="http://schemas.openxmlformats.org/officeDocument/2006/relationships/image" Target="../media/image2310.png"/><Relationship Id="rId9" Type="http://schemas.openxmlformats.org/officeDocument/2006/relationships/image" Target="../media/image236.png"/><Relationship Id="rId14" Type="http://schemas.openxmlformats.org/officeDocument/2006/relationships/image" Target="../media/image2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7" Type="http://schemas.openxmlformats.org/officeDocument/2006/relationships/image" Target="../media/image272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1.png"/><Relationship Id="rId5" Type="http://schemas.openxmlformats.org/officeDocument/2006/relationships/image" Target="../media/image269.png"/><Relationship Id="rId4" Type="http://schemas.openxmlformats.org/officeDocument/2006/relationships/image" Target="../media/image2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13" Type="http://schemas.openxmlformats.org/officeDocument/2006/relationships/image" Target="../media/image287.png"/><Relationship Id="rId18" Type="http://schemas.openxmlformats.org/officeDocument/2006/relationships/image" Target="../media/image293.png"/><Relationship Id="rId3" Type="http://schemas.openxmlformats.org/officeDocument/2006/relationships/image" Target="../media/image276.png"/><Relationship Id="rId21" Type="http://schemas.openxmlformats.org/officeDocument/2006/relationships/image" Target="../media/image296.png"/><Relationship Id="rId7" Type="http://schemas.openxmlformats.org/officeDocument/2006/relationships/image" Target="../media/image281.png"/><Relationship Id="rId12" Type="http://schemas.openxmlformats.org/officeDocument/2006/relationships/image" Target="../media/image286.png"/><Relationship Id="rId17" Type="http://schemas.openxmlformats.org/officeDocument/2006/relationships/image" Target="../media/image292.png"/><Relationship Id="rId2" Type="http://schemas.openxmlformats.org/officeDocument/2006/relationships/image" Target="../media/image275.png"/><Relationship Id="rId16" Type="http://schemas.openxmlformats.org/officeDocument/2006/relationships/image" Target="../media/image291.png"/><Relationship Id="rId20" Type="http://schemas.openxmlformats.org/officeDocument/2006/relationships/image" Target="../media/image2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9.png"/><Relationship Id="rId11" Type="http://schemas.openxmlformats.org/officeDocument/2006/relationships/image" Target="../media/image285.png"/><Relationship Id="rId24" Type="http://schemas.openxmlformats.org/officeDocument/2006/relationships/image" Target="../media/image299.png"/><Relationship Id="rId5" Type="http://schemas.openxmlformats.org/officeDocument/2006/relationships/image" Target="../media/image278.png"/><Relationship Id="rId15" Type="http://schemas.openxmlformats.org/officeDocument/2006/relationships/image" Target="../media/image289.png"/><Relationship Id="rId23" Type="http://schemas.openxmlformats.org/officeDocument/2006/relationships/image" Target="../media/image298.png"/><Relationship Id="rId10" Type="http://schemas.openxmlformats.org/officeDocument/2006/relationships/image" Target="../media/image284.png"/><Relationship Id="rId19" Type="http://schemas.openxmlformats.org/officeDocument/2006/relationships/image" Target="../media/image294.png"/><Relationship Id="rId4" Type="http://schemas.openxmlformats.org/officeDocument/2006/relationships/image" Target="../media/image277.png"/><Relationship Id="rId9" Type="http://schemas.openxmlformats.org/officeDocument/2006/relationships/image" Target="../media/image283.png"/><Relationship Id="rId14" Type="http://schemas.openxmlformats.org/officeDocument/2006/relationships/image" Target="../media/image288.png"/><Relationship Id="rId22" Type="http://schemas.openxmlformats.org/officeDocument/2006/relationships/image" Target="../media/image2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png"/><Relationship Id="rId3" Type="http://schemas.openxmlformats.org/officeDocument/2006/relationships/image" Target="../media/image309.png"/><Relationship Id="rId7" Type="http://schemas.openxmlformats.org/officeDocument/2006/relationships/image" Target="../media/image313.png"/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2.png"/><Relationship Id="rId5" Type="http://schemas.openxmlformats.org/officeDocument/2006/relationships/image" Target="../media/image311.png"/><Relationship Id="rId4" Type="http://schemas.openxmlformats.org/officeDocument/2006/relationships/image" Target="../media/image310.png"/><Relationship Id="rId9" Type="http://schemas.openxmlformats.org/officeDocument/2006/relationships/image" Target="../media/image3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0.png"/><Relationship Id="rId5" Type="http://schemas.openxmlformats.org/officeDocument/2006/relationships/image" Target="../media/image319.png"/><Relationship Id="rId4" Type="http://schemas.openxmlformats.org/officeDocument/2006/relationships/image" Target="../media/image3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png"/><Relationship Id="rId13" Type="http://schemas.openxmlformats.org/officeDocument/2006/relationships/image" Target="../media/image332.png"/><Relationship Id="rId3" Type="http://schemas.openxmlformats.org/officeDocument/2006/relationships/image" Target="../media/image322.png"/><Relationship Id="rId7" Type="http://schemas.openxmlformats.org/officeDocument/2006/relationships/image" Target="../media/image326.png"/><Relationship Id="rId12" Type="http://schemas.openxmlformats.org/officeDocument/2006/relationships/image" Target="../media/image331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5.png"/><Relationship Id="rId11" Type="http://schemas.openxmlformats.org/officeDocument/2006/relationships/image" Target="../media/image330.png"/><Relationship Id="rId5" Type="http://schemas.openxmlformats.org/officeDocument/2006/relationships/image" Target="../media/image324.png"/><Relationship Id="rId15" Type="http://schemas.openxmlformats.org/officeDocument/2006/relationships/image" Target="../media/image334.png"/><Relationship Id="rId10" Type="http://schemas.openxmlformats.org/officeDocument/2006/relationships/image" Target="../media/image329.png"/><Relationship Id="rId4" Type="http://schemas.openxmlformats.org/officeDocument/2006/relationships/image" Target="../media/image323.png"/><Relationship Id="rId9" Type="http://schemas.openxmlformats.org/officeDocument/2006/relationships/image" Target="../media/image328.png"/><Relationship Id="rId14" Type="http://schemas.openxmlformats.org/officeDocument/2006/relationships/image" Target="../media/image3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png"/><Relationship Id="rId2" Type="http://schemas.openxmlformats.org/officeDocument/2006/relationships/image" Target="../media/image3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9.png"/><Relationship Id="rId5" Type="http://schemas.openxmlformats.org/officeDocument/2006/relationships/image" Target="../media/image338.png"/><Relationship Id="rId4" Type="http://schemas.openxmlformats.org/officeDocument/2006/relationships/image" Target="../media/image3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png"/><Relationship Id="rId13" Type="http://schemas.openxmlformats.org/officeDocument/2006/relationships/image" Target="../media/image351.png"/><Relationship Id="rId3" Type="http://schemas.openxmlformats.org/officeDocument/2006/relationships/image" Target="../media/image341.png"/><Relationship Id="rId7" Type="http://schemas.openxmlformats.org/officeDocument/2006/relationships/image" Target="../media/image345.png"/><Relationship Id="rId12" Type="http://schemas.openxmlformats.org/officeDocument/2006/relationships/image" Target="../media/image350.png"/><Relationship Id="rId2" Type="http://schemas.openxmlformats.org/officeDocument/2006/relationships/image" Target="../media/image340.png"/><Relationship Id="rId16" Type="http://schemas.openxmlformats.org/officeDocument/2006/relationships/image" Target="../media/image3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4.png"/><Relationship Id="rId11" Type="http://schemas.openxmlformats.org/officeDocument/2006/relationships/image" Target="../media/image349.png"/><Relationship Id="rId5" Type="http://schemas.openxmlformats.org/officeDocument/2006/relationships/image" Target="../media/image343.png"/><Relationship Id="rId15" Type="http://schemas.openxmlformats.org/officeDocument/2006/relationships/image" Target="../media/image353.png"/><Relationship Id="rId10" Type="http://schemas.openxmlformats.org/officeDocument/2006/relationships/image" Target="../media/image348.png"/><Relationship Id="rId4" Type="http://schemas.openxmlformats.org/officeDocument/2006/relationships/image" Target="../media/image342.png"/><Relationship Id="rId9" Type="http://schemas.openxmlformats.org/officeDocument/2006/relationships/image" Target="../media/image347.png"/><Relationship Id="rId14" Type="http://schemas.openxmlformats.org/officeDocument/2006/relationships/image" Target="../media/image3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png"/><Relationship Id="rId7" Type="http://schemas.openxmlformats.org/officeDocument/2006/relationships/image" Target="../media/image360.png"/><Relationship Id="rId2" Type="http://schemas.openxmlformats.org/officeDocument/2006/relationships/image" Target="../media/image3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9.png"/><Relationship Id="rId5" Type="http://schemas.openxmlformats.org/officeDocument/2006/relationships/image" Target="../media/image358.png"/><Relationship Id="rId4" Type="http://schemas.openxmlformats.org/officeDocument/2006/relationships/image" Target="../media/image3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D4827E-6803-4EF5-B800-F8A1F1C7BA4C}"/>
              </a:ext>
            </a:extLst>
          </p:cNvPr>
          <p:cNvGrpSpPr/>
          <p:nvPr/>
        </p:nvGrpSpPr>
        <p:grpSpPr>
          <a:xfrm>
            <a:off x="7447355" y="4174793"/>
            <a:ext cx="2145986" cy="2602427"/>
            <a:chOff x="5818080" y="2375754"/>
            <a:chExt cx="2145986" cy="26024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36BB41C-A327-43FF-B080-8EF6DF91E368}"/>
                </a:ext>
              </a:extLst>
            </p:cNvPr>
            <p:cNvSpPr/>
            <p:nvPr/>
          </p:nvSpPr>
          <p:spPr>
            <a:xfrm>
              <a:off x="5818080" y="2875061"/>
              <a:ext cx="2103120" cy="2103120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01B416-E303-40F3-A1CC-94187E924450}"/>
                </a:ext>
              </a:extLst>
            </p:cNvPr>
            <p:cNvSpPr/>
            <p:nvPr/>
          </p:nvSpPr>
          <p:spPr>
            <a:xfrm>
              <a:off x="6396357" y="343640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146B36-BFAC-46A6-8819-0B9BF9A19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427" y="3926621"/>
              <a:ext cx="446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0DD116-582D-4E65-9398-9847F6D2AE9F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>
              <a:off x="6853557" y="2375754"/>
              <a:ext cx="25870" cy="197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746A1C-9805-4B4D-B58F-DB4F61E7911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66" y="2375754"/>
              <a:ext cx="0" cy="16171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F53B432-5CFD-46F4-B2A5-8F09CF9A4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483" y="2602350"/>
              <a:ext cx="1081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/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/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E2EB83-DF9E-4EF1-B5EE-9680EFCAD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96357" y="3921375"/>
              <a:ext cx="929228" cy="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26BD8D1-E526-413E-850B-C91C4143E77A}"/>
                </a:ext>
              </a:extLst>
            </p:cNvPr>
            <p:cNvSpPr/>
            <p:nvPr/>
          </p:nvSpPr>
          <p:spPr>
            <a:xfrm>
              <a:off x="6350637" y="3383807"/>
              <a:ext cx="1005840" cy="10058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13F812D-48B3-4EED-BAB2-D41025317F3D}"/>
                </a:ext>
              </a:extLst>
            </p:cNvPr>
            <p:cNvSpPr/>
            <p:nvPr/>
          </p:nvSpPr>
          <p:spPr>
            <a:xfrm>
              <a:off x="6304917" y="3344960"/>
              <a:ext cx="1097280" cy="1097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5D0449A-4450-4D6D-BA9F-6FFDCD374DB2}"/>
                </a:ext>
              </a:extLst>
            </p:cNvPr>
            <p:cNvSpPr/>
            <p:nvPr/>
          </p:nvSpPr>
          <p:spPr>
            <a:xfrm>
              <a:off x="6266611" y="3299240"/>
              <a:ext cx="1188720" cy="11887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239F45-AC5A-4AA7-9FE0-FDD051C93569}"/>
                </a:ext>
              </a:extLst>
            </p:cNvPr>
            <p:cNvSpPr/>
            <p:nvPr/>
          </p:nvSpPr>
          <p:spPr>
            <a:xfrm>
              <a:off x="6213477" y="3253520"/>
              <a:ext cx="1280160" cy="12801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8BAA64-C24F-474B-AA5B-0E3EF99CFC9E}"/>
                </a:ext>
              </a:extLst>
            </p:cNvPr>
            <p:cNvSpPr/>
            <p:nvPr/>
          </p:nvSpPr>
          <p:spPr>
            <a:xfrm>
              <a:off x="6167757" y="3207800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637195-240A-4569-8B6E-BBB0932F81E7}"/>
                </a:ext>
              </a:extLst>
            </p:cNvPr>
            <p:cNvSpPr/>
            <p:nvPr/>
          </p:nvSpPr>
          <p:spPr>
            <a:xfrm>
              <a:off x="6129451" y="3173670"/>
              <a:ext cx="1463040" cy="1463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FC443D-BAF0-4B19-ABD6-4133DF4E0787}"/>
                </a:ext>
              </a:extLst>
            </p:cNvPr>
            <p:cNvSpPr/>
            <p:nvPr/>
          </p:nvSpPr>
          <p:spPr>
            <a:xfrm>
              <a:off x="6083731" y="3134887"/>
              <a:ext cx="1554480" cy="15544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990C5B8-5350-4448-9C38-0E1CCFF194BE}"/>
                </a:ext>
              </a:extLst>
            </p:cNvPr>
            <p:cNvSpPr/>
            <p:nvPr/>
          </p:nvSpPr>
          <p:spPr>
            <a:xfrm>
              <a:off x="6038011" y="3079298"/>
              <a:ext cx="1645920" cy="16459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54417B7-0360-49B1-A579-B88A67999A15}"/>
                </a:ext>
              </a:extLst>
            </p:cNvPr>
            <p:cNvSpPr/>
            <p:nvPr/>
          </p:nvSpPr>
          <p:spPr>
            <a:xfrm>
              <a:off x="5987088" y="3043447"/>
              <a:ext cx="1737360" cy="17373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D089FBC-79D6-4D2F-82C1-03C1AFE44BC1}"/>
                </a:ext>
              </a:extLst>
            </p:cNvPr>
            <p:cNvSpPr/>
            <p:nvPr/>
          </p:nvSpPr>
          <p:spPr>
            <a:xfrm>
              <a:off x="5934979" y="3012221"/>
              <a:ext cx="1828800" cy="18288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84E37CF-7FB6-43D2-903D-FF6155BAE6C9}"/>
                </a:ext>
              </a:extLst>
            </p:cNvPr>
            <p:cNvSpPr/>
            <p:nvPr/>
          </p:nvSpPr>
          <p:spPr>
            <a:xfrm>
              <a:off x="5895648" y="2966501"/>
              <a:ext cx="1920240" cy="19202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0E292A5-B5E1-4F1B-9669-66519B2DE8AD}"/>
                </a:ext>
              </a:extLst>
            </p:cNvPr>
            <p:cNvSpPr/>
            <p:nvPr/>
          </p:nvSpPr>
          <p:spPr>
            <a:xfrm>
              <a:off x="5842380" y="2920781"/>
              <a:ext cx="2011680" cy="20116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B2E7B9-FACB-4F34-9BC4-8A9E1E14031E}"/>
              </a:ext>
            </a:extLst>
          </p:cNvPr>
          <p:cNvGrpSpPr/>
          <p:nvPr/>
        </p:nvGrpSpPr>
        <p:grpSpPr>
          <a:xfrm>
            <a:off x="7121153" y="-249399"/>
            <a:ext cx="4918842" cy="1222989"/>
            <a:chOff x="5555244" y="389298"/>
            <a:chExt cx="4918842" cy="122298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D95A2A74-60F4-4231-BF75-4AE58C55E3B1}"/>
                </a:ext>
              </a:extLst>
            </p:cNvPr>
            <p:cNvSpPr/>
            <p:nvPr/>
          </p:nvSpPr>
          <p:spPr>
            <a:xfrm rot="5400000">
              <a:off x="7719061" y="-1142737"/>
              <a:ext cx="591207" cy="4918842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2000">
                  <a:schemeClr val="accent5">
                    <a:lumMod val="89000"/>
                  </a:schemeClr>
                </a:gs>
                <a:gs pos="74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778860F-C6AD-4F93-81E8-ED92764B414F}"/>
                </a:ext>
              </a:extLst>
            </p:cNvPr>
            <p:cNvSpPr/>
            <p:nvPr/>
          </p:nvSpPr>
          <p:spPr>
            <a:xfrm rot="5400000">
              <a:off x="8023073" y="755169"/>
              <a:ext cx="591207" cy="1123030"/>
            </a:xfrm>
            <a:prstGeom prst="can">
              <a:avLst/>
            </a:prstGeom>
            <a:solidFill>
              <a:schemeClr val="bg2">
                <a:lumMod val="90000"/>
                <a:alpha val="29000"/>
              </a:schemeClr>
            </a:solidFill>
            <a:ln w="34925">
              <a:solidFill>
                <a:schemeClr val="tx1"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/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873" r="-14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F2ED4DB-E6AB-472E-B253-F2577859B302}"/>
                </a:ext>
              </a:extLst>
            </p:cNvPr>
            <p:cNvSpPr/>
            <p:nvPr/>
          </p:nvSpPr>
          <p:spPr>
            <a:xfrm rot="5400000">
              <a:off x="8218980" y="416599"/>
              <a:ext cx="199391" cy="1011267"/>
            </a:xfrm>
            <a:prstGeom prst="leftBrace">
              <a:avLst>
                <a:gd name="adj1" fmla="val 56103"/>
                <a:gd name="adj2" fmla="val 484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/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08" r="-1730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A1BBA-C8B0-4805-9B73-A410929BE1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97" y="1316683"/>
              <a:ext cx="503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0EDC5A-4CBF-4C78-9E24-F67557D044E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7212003" y="1316683"/>
              <a:ext cx="545159" cy="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/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blipFill>
                  <a:blip r:embed="rId4"/>
                  <a:stretch>
                    <a:fillRect l="-4412" t="-32500" r="-6618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/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blipFill>
                  <a:blip r:embed="rId5"/>
                  <a:stretch>
                    <a:fillRect l="-8955" t="-32500" r="-1492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AA8970-4066-4258-9A0D-06DB725E9E82}"/>
                </a:ext>
              </a:extLst>
            </p:cNvPr>
            <p:cNvCxnSpPr>
              <a:cxnSpLocks/>
            </p:cNvCxnSpPr>
            <p:nvPr/>
          </p:nvCxnSpPr>
          <p:spPr>
            <a:xfrm>
              <a:off x="5666457" y="822537"/>
              <a:ext cx="13388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/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EF8FCF-66F6-467C-AB66-EB914A2C94A5}"/>
              </a:ext>
            </a:extLst>
          </p:cNvPr>
          <p:cNvGrpSpPr/>
          <p:nvPr/>
        </p:nvGrpSpPr>
        <p:grpSpPr>
          <a:xfrm>
            <a:off x="346489" y="223774"/>
            <a:ext cx="5269042" cy="966797"/>
            <a:chOff x="3241579" y="3253501"/>
            <a:chExt cx="5269042" cy="9667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07A998-F6E2-43E1-827F-2A2D6D99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1579" y="3253501"/>
              <a:ext cx="5269042" cy="9667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/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B148AB-425D-4368-8477-8D3FCFE9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27" y="3758609"/>
              <a:ext cx="47104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1C0C5A-04C7-4409-8595-166A72161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248" y="3758609"/>
              <a:ext cx="490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/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10867-6B52-4121-BC51-47BE6402A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536" y="3266250"/>
            <a:ext cx="5743376" cy="11737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F68D1-1959-403A-8C47-D3F4BD0B77A5}"/>
              </a:ext>
            </a:extLst>
          </p:cNvPr>
          <p:cNvCxnSpPr>
            <a:cxnSpLocks/>
          </p:cNvCxnSpPr>
          <p:nvPr/>
        </p:nvCxnSpPr>
        <p:spPr>
          <a:xfrm>
            <a:off x="4354445" y="3726107"/>
            <a:ext cx="72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/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C04DF9-E80C-4B49-B881-888A3CD288AD}"/>
              </a:ext>
            </a:extLst>
          </p:cNvPr>
          <p:cNvCxnSpPr>
            <a:cxnSpLocks/>
          </p:cNvCxnSpPr>
          <p:nvPr/>
        </p:nvCxnSpPr>
        <p:spPr>
          <a:xfrm flipH="1">
            <a:off x="6895453" y="3830125"/>
            <a:ext cx="67382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/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/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/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8E5046-F370-4292-89A1-9A132D455E35}"/>
              </a:ext>
            </a:extLst>
          </p:cNvPr>
          <p:cNvCxnSpPr>
            <a:cxnSpLocks/>
          </p:cNvCxnSpPr>
          <p:nvPr/>
        </p:nvCxnSpPr>
        <p:spPr>
          <a:xfrm flipH="1">
            <a:off x="3574285" y="3211181"/>
            <a:ext cx="21926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/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1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14F32157-465A-4355-B730-84D8AD8287F4}"/>
              </a:ext>
            </a:extLst>
          </p:cNvPr>
          <p:cNvSpPr/>
          <p:nvPr/>
        </p:nvSpPr>
        <p:spPr>
          <a:xfrm rot="1206981">
            <a:off x="8505555" y="2530775"/>
            <a:ext cx="619595" cy="618498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C52CE-6D7B-45F5-9948-366D6B1D2D4A}"/>
              </a:ext>
            </a:extLst>
          </p:cNvPr>
          <p:cNvGrpSpPr/>
          <p:nvPr/>
        </p:nvGrpSpPr>
        <p:grpSpPr>
          <a:xfrm>
            <a:off x="0" y="515401"/>
            <a:ext cx="2356124" cy="3670344"/>
            <a:chOff x="4233862" y="1361155"/>
            <a:chExt cx="2356124" cy="3670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C355E4-4476-4AB0-B697-42858782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862" y="1361155"/>
              <a:ext cx="2356124" cy="367034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DABAA0-591F-4A45-8A94-7C83B424F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514" y="3014790"/>
              <a:ext cx="0" cy="688683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/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8D6F64-5A4B-455C-84C3-C3735E53F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8634" y="3014790"/>
              <a:ext cx="0" cy="48294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/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6BAA81-AF11-4F30-92FC-336ABE853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7" y="-129396"/>
            <a:ext cx="4358442" cy="38423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C117C-D67F-42C2-BF25-C0CD9AD8BC7F}"/>
              </a:ext>
            </a:extLst>
          </p:cNvPr>
          <p:cNvCxnSpPr>
            <a:cxnSpLocks/>
          </p:cNvCxnSpPr>
          <p:nvPr/>
        </p:nvCxnSpPr>
        <p:spPr>
          <a:xfrm flipH="1">
            <a:off x="7511694" y="2938870"/>
            <a:ext cx="963786" cy="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/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/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9CDCF6-B3B4-4B10-BB4A-B2C42069C728}"/>
              </a:ext>
            </a:extLst>
          </p:cNvPr>
          <p:cNvCxnSpPr>
            <a:cxnSpLocks/>
          </p:cNvCxnSpPr>
          <p:nvPr/>
        </p:nvCxnSpPr>
        <p:spPr>
          <a:xfrm>
            <a:off x="11353431" y="2934739"/>
            <a:ext cx="794516" cy="413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F3516B-B3B9-4395-882B-B3C9D0D630B0}"/>
              </a:ext>
            </a:extLst>
          </p:cNvPr>
          <p:cNvCxnSpPr>
            <a:cxnSpLocks/>
          </p:cNvCxnSpPr>
          <p:nvPr/>
        </p:nvCxnSpPr>
        <p:spPr>
          <a:xfrm>
            <a:off x="8718548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/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blipFill>
                <a:blip r:embed="rId9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FCFF7-4309-4058-BB86-278BC90F241A}"/>
              </a:ext>
            </a:extLst>
          </p:cNvPr>
          <p:cNvCxnSpPr>
            <a:cxnSpLocks/>
          </p:cNvCxnSpPr>
          <p:nvPr/>
        </p:nvCxnSpPr>
        <p:spPr>
          <a:xfrm>
            <a:off x="11128012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/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blipFill>
                <a:blip r:embed="rId10"/>
                <a:stretch>
                  <a:fillRect l="-5556" t="-36066" r="-8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CA9FD-4435-47AB-83D6-855EB1B98C8F}"/>
              </a:ext>
            </a:extLst>
          </p:cNvPr>
          <p:cNvCxnSpPr>
            <a:cxnSpLocks/>
          </p:cNvCxnSpPr>
          <p:nvPr/>
        </p:nvCxnSpPr>
        <p:spPr>
          <a:xfrm>
            <a:off x="9926174" y="1116371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24ABE-A5E4-4EC2-BBA7-7B6ADBDB12A3}"/>
              </a:ext>
            </a:extLst>
          </p:cNvPr>
          <p:cNvCxnSpPr>
            <a:cxnSpLocks/>
          </p:cNvCxnSpPr>
          <p:nvPr/>
        </p:nvCxnSpPr>
        <p:spPr>
          <a:xfrm flipV="1">
            <a:off x="8816881" y="1998803"/>
            <a:ext cx="395730" cy="731094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A5AEB6-D3C6-4015-BCC1-0CEC1D19BEE1}"/>
              </a:ext>
            </a:extLst>
          </p:cNvPr>
          <p:cNvCxnSpPr>
            <a:cxnSpLocks/>
          </p:cNvCxnSpPr>
          <p:nvPr/>
        </p:nvCxnSpPr>
        <p:spPr>
          <a:xfrm flipH="1" flipV="1">
            <a:off x="10630597" y="2068991"/>
            <a:ext cx="351376" cy="635788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/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/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/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blipFill>
                <a:blip r:embed="rId13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/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blipFill>
                <a:blip r:embed="rId1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86A04A7D-7D47-4852-B29F-2249ED1C61ED}"/>
              </a:ext>
            </a:extLst>
          </p:cNvPr>
          <p:cNvSpPr/>
          <p:nvPr/>
        </p:nvSpPr>
        <p:spPr>
          <a:xfrm rot="14253477">
            <a:off x="10829270" y="2578188"/>
            <a:ext cx="374476" cy="437555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/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blipFill>
                <a:blip r:embed="rId1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D07BE-B0E4-4C09-B8A1-E2060221A76F}"/>
              </a:ext>
            </a:extLst>
          </p:cNvPr>
          <p:cNvCxnSpPr>
            <a:cxnSpLocks/>
          </p:cNvCxnSpPr>
          <p:nvPr/>
        </p:nvCxnSpPr>
        <p:spPr>
          <a:xfrm flipV="1">
            <a:off x="9898234" y="459316"/>
            <a:ext cx="1" cy="453635"/>
          </a:xfrm>
          <a:prstGeom prst="straightConnector1">
            <a:avLst/>
          </a:prstGeom>
          <a:ln w="28575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/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62F933-F0BA-4CBC-8223-FB770A08A9A2}"/>
              </a:ext>
            </a:extLst>
          </p:cNvPr>
          <p:cNvCxnSpPr>
            <a:cxnSpLocks/>
          </p:cNvCxnSpPr>
          <p:nvPr/>
        </p:nvCxnSpPr>
        <p:spPr>
          <a:xfrm>
            <a:off x="10045778" y="1131108"/>
            <a:ext cx="409716" cy="66065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572CD0-D1FA-42B2-B72F-421541F7FDA5}"/>
              </a:ext>
            </a:extLst>
          </p:cNvPr>
          <p:cNvCxnSpPr>
            <a:cxnSpLocks/>
          </p:cNvCxnSpPr>
          <p:nvPr/>
        </p:nvCxnSpPr>
        <p:spPr>
          <a:xfrm flipH="1">
            <a:off x="9382242" y="1143001"/>
            <a:ext cx="365840" cy="66736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/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/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29C412-CF5A-425C-A001-B4D6B868B2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807" y="5377979"/>
            <a:ext cx="3933825" cy="128587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DCFA3-025B-43DE-B4B7-4C7E62114437}"/>
              </a:ext>
            </a:extLst>
          </p:cNvPr>
          <p:cNvCxnSpPr>
            <a:cxnSpLocks/>
          </p:cNvCxnSpPr>
          <p:nvPr/>
        </p:nvCxnSpPr>
        <p:spPr>
          <a:xfrm flipH="1">
            <a:off x="1851381" y="6159657"/>
            <a:ext cx="555425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/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/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blipFill>
                <a:blip r:embed="rId21"/>
                <a:stretch>
                  <a:fillRect r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7C702-9D30-40D9-8286-89087AE1BF40}"/>
              </a:ext>
            </a:extLst>
          </p:cNvPr>
          <p:cNvCxnSpPr>
            <a:cxnSpLocks/>
          </p:cNvCxnSpPr>
          <p:nvPr/>
        </p:nvCxnSpPr>
        <p:spPr>
          <a:xfrm>
            <a:off x="965421" y="6159657"/>
            <a:ext cx="524943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41796-318B-4D86-A432-25B9C064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279" r="43843" b="49721"/>
          <a:stretch/>
        </p:blipFill>
        <p:spPr>
          <a:xfrm>
            <a:off x="0" y="228077"/>
            <a:ext cx="3970262" cy="320092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B468CC-0D11-4007-BD0B-4B33CA7D0D6C}"/>
              </a:ext>
            </a:extLst>
          </p:cNvPr>
          <p:cNvCxnSpPr>
            <a:cxnSpLocks/>
          </p:cNvCxnSpPr>
          <p:nvPr/>
        </p:nvCxnSpPr>
        <p:spPr>
          <a:xfrm>
            <a:off x="1999339" y="228077"/>
            <a:ext cx="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6CB72B-F31C-492E-8E4F-C40E23BCBDF6}"/>
              </a:ext>
            </a:extLst>
          </p:cNvPr>
          <p:cNvCxnSpPr>
            <a:cxnSpLocks/>
          </p:cNvCxnSpPr>
          <p:nvPr/>
        </p:nvCxnSpPr>
        <p:spPr>
          <a:xfrm flipH="1">
            <a:off x="1999339" y="228077"/>
            <a:ext cx="37775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A8245DC-5B48-4FD0-A467-C0B101FD80CA}"/>
              </a:ext>
            </a:extLst>
          </p:cNvPr>
          <p:cNvSpPr/>
          <p:nvPr/>
        </p:nvSpPr>
        <p:spPr>
          <a:xfrm rot="19279862">
            <a:off x="1952215" y="1804779"/>
            <a:ext cx="241842" cy="262132"/>
          </a:xfrm>
          <a:prstGeom prst="arc">
            <a:avLst>
              <a:gd name="adj1" fmla="val 16200000"/>
              <a:gd name="adj2" fmla="val 113629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/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0C6A793-25F5-4BF1-86E4-0F3F00462B13}"/>
              </a:ext>
            </a:extLst>
          </p:cNvPr>
          <p:cNvSpPr/>
          <p:nvPr/>
        </p:nvSpPr>
        <p:spPr>
          <a:xfrm rot="898996">
            <a:off x="10603573" y="513271"/>
            <a:ext cx="168612" cy="32009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E161B-C270-4C0F-A7FB-66EEC576648F}"/>
              </a:ext>
            </a:extLst>
          </p:cNvPr>
          <p:cNvCxnSpPr>
            <a:cxnSpLocks/>
          </p:cNvCxnSpPr>
          <p:nvPr/>
        </p:nvCxnSpPr>
        <p:spPr>
          <a:xfrm>
            <a:off x="10295975" y="574304"/>
            <a:ext cx="0" cy="43831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010D4-1557-4E77-84B9-0EC7576CBB9A}"/>
              </a:ext>
            </a:extLst>
          </p:cNvPr>
          <p:cNvCxnSpPr>
            <a:cxnSpLocks/>
          </p:cNvCxnSpPr>
          <p:nvPr/>
        </p:nvCxnSpPr>
        <p:spPr>
          <a:xfrm flipV="1">
            <a:off x="8035160" y="3634066"/>
            <a:ext cx="4221480" cy="9502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A3724B8-930B-4CD3-929A-71BA0D27FBA3}"/>
              </a:ext>
            </a:extLst>
          </p:cNvPr>
          <p:cNvSpPr/>
          <p:nvPr/>
        </p:nvSpPr>
        <p:spPr>
          <a:xfrm rot="18473168">
            <a:off x="10211236" y="1850123"/>
            <a:ext cx="506279" cy="509669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/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53CC7-C921-4215-9324-8A2F0DA5240A}"/>
              </a:ext>
            </a:extLst>
          </p:cNvPr>
          <p:cNvCxnSpPr>
            <a:cxnSpLocks/>
          </p:cNvCxnSpPr>
          <p:nvPr/>
        </p:nvCxnSpPr>
        <p:spPr>
          <a:xfrm flipH="1">
            <a:off x="9684820" y="3634066"/>
            <a:ext cx="595127" cy="174111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/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>
            <a:extLst>
              <a:ext uri="{FF2B5EF4-FFF2-40B4-BE49-F238E27FC236}">
                <a16:creationId xmlns:a16="http://schemas.microsoft.com/office/drawing/2014/main" id="{CEFEAF25-C28E-46A6-8B26-B72EDEA85072}"/>
              </a:ext>
            </a:extLst>
          </p:cNvPr>
          <p:cNvSpPr/>
          <p:nvPr/>
        </p:nvSpPr>
        <p:spPr>
          <a:xfrm rot="7762855">
            <a:off x="10028128" y="4161117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/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D5E445-EA05-4BCD-8848-B602697427A2}"/>
              </a:ext>
            </a:extLst>
          </p:cNvPr>
          <p:cNvCxnSpPr>
            <a:cxnSpLocks/>
          </p:cNvCxnSpPr>
          <p:nvPr/>
        </p:nvCxnSpPr>
        <p:spPr>
          <a:xfrm flipV="1">
            <a:off x="10279947" y="2241122"/>
            <a:ext cx="1" cy="125419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A4F4D6-555F-489E-BDDE-6B9CB6CB5C2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274101" y="3659781"/>
            <a:ext cx="1171484" cy="2179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/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/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508BAC27-D26C-4D1B-B776-50EC89C49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9" y="3570033"/>
            <a:ext cx="6057900" cy="373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/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35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FD21B68-C6A4-4900-A8C3-85C9BC1DDA6E}"/>
              </a:ext>
            </a:extLst>
          </p:cNvPr>
          <p:cNvSpPr/>
          <p:nvPr/>
        </p:nvSpPr>
        <p:spPr>
          <a:xfrm>
            <a:off x="0" y="4950715"/>
            <a:ext cx="4457422" cy="1781161"/>
          </a:xfrm>
          <a:prstGeom prst="parallelogram">
            <a:avLst>
              <a:gd name="adj" fmla="val 54030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3DCCDF-C17D-4266-8D32-BE4C5E14C60B}"/>
              </a:ext>
            </a:extLst>
          </p:cNvPr>
          <p:cNvCxnSpPr>
            <a:cxnSpLocks/>
          </p:cNvCxnSpPr>
          <p:nvPr/>
        </p:nvCxnSpPr>
        <p:spPr>
          <a:xfrm flipH="1">
            <a:off x="1711076" y="5841295"/>
            <a:ext cx="399388" cy="5740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43C25D-2F9A-4B88-96A3-7D0EB3D9290B}"/>
              </a:ext>
            </a:extLst>
          </p:cNvPr>
          <p:cNvCxnSpPr>
            <a:cxnSpLocks/>
          </p:cNvCxnSpPr>
          <p:nvPr/>
        </p:nvCxnSpPr>
        <p:spPr>
          <a:xfrm flipV="1">
            <a:off x="2288099" y="5091685"/>
            <a:ext cx="1150783" cy="579432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C92A39-9652-4F25-B6EF-C31976325DA6}"/>
              </a:ext>
            </a:extLst>
          </p:cNvPr>
          <p:cNvCxnSpPr>
            <a:cxnSpLocks/>
          </p:cNvCxnSpPr>
          <p:nvPr/>
        </p:nvCxnSpPr>
        <p:spPr>
          <a:xfrm flipH="1">
            <a:off x="1795571" y="4939285"/>
            <a:ext cx="948319" cy="13630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FFC8854-9D67-40EB-A491-CEB93EBEEFE9}"/>
              </a:ext>
            </a:extLst>
          </p:cNvPr>
          <p:cNvSpPr/>
          <p:nvPr/>
        </p:nvSpPr>
        <p:spPr>
          <a:xfrm rot="19927040">
            <a:off x="2383722" y="5336120"/>
            <a:ext cx="292499" cy="36200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/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220AA1-F0BA-4158-B79F-4F1385E14FCA}"/>
              </a:ext>
            </a:extLst>
          </p:cNvPr>
          <p:cNvCxnSpPr>
            <a:cxnSpLocks/>
          </p:cNvCxnSpPr>
          <p:nvPr/>
        </p:nvCxnSpPr>
        <p:spPr>
          <a:xfrm flipH="1">
            <a:off x="1465501" y="5834025"/>
            <a:ext cx="420753" cy="485659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0109A0-B7C7-4D29-8B4F-D6541B1F5F8C}"/>
              </a:ext>
            </a:extLst>
          </p:cNvPr>
          <p:cNvCxnSpPr>
            <a:cxnSpLocks/>
          </p:cNvCxnSpPr>
          <p:nvPr/>
        </p:nvCxnSpPr>
        <p:spPr>
          <a:xfrm flipH="1">
            <a:off x="1269559" y="5712389"/>
            <a:ext cx="584233" cy="0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>
            <a:extLst>
              <a:ext uri="{FF2B5EF4-FFF2-40B4-BE49-F238E27FC236}">
                <a16:creationId xmlns:a16="http://schemas.microsoft.com/office/drawing/2014/main" id="{52D555C8-A6D3-4D17-89C7-16E18B2BC878}"/>
              </a:ext>
            </a:extLst>
          </p:cNvPr>
          <p:cNvSpPr/>
          <p:nvPr/>
        </p:nvSpPr>
        <p:spPr>
          <a:xfrm>
            <a:off x="1816199" y="5521256"/>
            <a:ext cx="709104" cy="320039"/>
          </a:xfrm>
          <a:prstGeom prst="cube">
            <a:avLst>
              <a:gd name="adj" fmla="val 37508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/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/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/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/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blipFill>
                <a:blip r:embed="rId6"/>
                <a:stretch>
                  <a:fillRect t="-3833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5883E8A-0935-4F7C-A01E-B922292F44D4}"/>
              </a:ext>
            </a:extLst>
          </p:cNvPr>
          <p:cNvSpPr/>
          <p:nvPr/>
        </p:nvSpPr>
        <p:spPr>
          <a:xfrm>
            <a:off x="7556274" y="1928197"/>
            <a:ext cx="3716500" cy="3716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A9738-F739-4ED7-858F-26A627D1997F}"/>
              </a:ext>
            </a:extLst>
          </p:cNvPr>
          <p:cNvCxnSpPr>
            <a:cxnSpLocks/>
          </p:cNvCxnSpPr>
          <p:nvPr/>
        </p:nvCxnSpPr>
        <p:spPr>
          <a:xfrm flipH="1" flipV="1">
            <a:off x="9414524" y="4371852"/>
            <a:ext cx="16770" cy="127284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/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8DF58F-679E-4925-81B3-5D44A1D86755}"/>
              </a:ext>
            </a:extLst>
          </p:cNvPr>
          <p:cNvCxnSpPr>
            <a:cxnSpLocks/>
          </p:cNvCxnSpPr>
          <p:nvPr/>
        </p:nvCxnSpPr>
        <p:spPr>
          <a:xfrm>
            <a:off x="9419604" y="1928197"/>
            <a:ext cx="0" cy="371650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C79440-BBA4-4C9C-8174-7BD3F5C6D423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7556274" y="3786447"/>
            <a:ext cx="37165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775D46-2BF6-4B55-97E1-2DF0C3BF5CAB}"/>
              </a:ext>
            </a:extLst>
          </p:cNvPr>
          <p:cNvCxnSpPr>
            <a:cxnSpLocks/>
          </p:cNvCxnSpPr>
          <p:nvPr/>
        </p:nvCxnSpPr>
        <p:spPr>
          <a:xfrm>
            <a:off x="9432812" y="5644616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8443E2-7164-4237-A5A0-A9E37B27B53C}"/>
              </a:ext>
            </a:extLst>
          </p:cNvPr>
          <p:cNvCxnSpPr>
            <a:cxnSpLocks/>
          </p:cNvCxnSpPr>
          <p:nvPr/>
        </p:nvCxnSpPr>
        <p:spPr>
          <a:xfrm>
            <a:off x="9422909" y="3786447"/>
            <a:ext cx="2246887" cy="20106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B8C8C-3F7E-4729-B9C5-3FFEF065E712}"/>
              </a:ext>
            </a:extLst>
          </p:cNvPr>
          <p:cNvCxnSpPr>
            <a:cxnSpLocks/>
          </p:cNvCxnSpPr>
          <p:nvPr/>
        </p:nvCxnSpPr>
        <p:spPr>
          <a:xfrm>
            <a:off x="10813016" y="5013741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E48D9F-2EE8-4898-A7DA-06B0802D3490}"/>
              </a:ext>
            </a:extLst>
          </p:cNvPr>
          <p:cNvCxnSpPr>
            <a:cxnSpLocks/>
          </p:cNvCxnSpPr>
          <p:nvPr/>
        </p:nvCxnSpPr>
        <p:spPr>
          <a:xfrm flipV="1">
            <a:off x="10787014" y="4599109"/>
            <a:ext cx="1323651" cy="43690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F6C874-4599-4F51-ABA9-BA03DCC89AAB}"/>
              </a:ext>
            </a:extLst>
          </p:cNvPr>
          <p:cNvCxnSpPr>
            <a:cxnSpLocks/>
          </p:cNvCxnSpPr>
          <p:nvPr/>
        </p:nvCxnSpPr>
        <p:spPr>
          <a:xfrm flipV="1">
            <a:off x="9419604" y="5019519"/>
            <a:ext cx="1412198" cy="63039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D2B037-8190-4882-B883-2FA1AA7DDF15}"/>
              </a:ext>
            </a:extLst>
          </p:cNvPr>
          <p:cNvCxnSpPr>
            <a:cxnSpLocks/>
          </p:cNvCxnSpPr>
          <p:nvPr/>
        </p:nvCxnSpPr>
        <p:spPr>
          <a:xfrm flipH="1">
            <a:off x="8523272" y="5628117"/>
            <a:ext cx="926714" cy="29656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27C1BD-A5B0-42F8-86FF-3D4D85AD25EE}"/>
              </a:ext>
            </a:extLst>
          </p:cNvPr>
          <p:cNvCxnSpPr>
            <a:cxnSpLocks/>
          </p:cNvCxnSpPr>
          <p:nvPr/>
        </p:nvCxnSpPr>
        <p:spPr>
          <a:xfrm flipH="1" flipV="1">
            <a:off x="9981637" y="4309008"/>
            <a:ext cx="805377" cy="71051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/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/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/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/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/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B8572CB9-103C-4E34-B0AF-BA00DC154C1A}"/>
              </a:ext>
            </a:extLst>
          </p:cNvPr>
          <p:cNvSpPr/>
          <p:nvPr/>
        </p:nvSpPr>
        <p:spPr>
          <a:xfrm rot="19978717">
            <a:off x="9333834" y="5431544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/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FAC31EA1-B6C7-4AB5-9C58-CB00A267B35E}"/>
              </a:ext>
            </a:extLst>
          </p:cNvPr>
          <p:cNvSpPr/>
          <p:nvPr/>
        </p:nvSpPr>
        <p:spPr>
          <a:xfrm rot="13872670">
            <a:off x="10599928" y="4870649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/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/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BE7B4EBC-284B-42BB-9600-9951B402D57E}"/>
              </a:ext>
            </a:extLst>
          </p:cNvPr>
          <p:cNvSpPr/>
          <p:nvPr/>
        </p:nvSpPr>
        <p:spPr>
          <a:xfrm rot="5044412">
            <a:off x="10697741" y="5037987"/>
            <a:ext cx="292726" cy="258420"/>
          </a:xfrm>
          <a:prstGeom prst="arc">
            <a:avLst>
              <a:gd name="adj1" fmla="val 16775587"/>
              <a:gd name="adj2" fmla="val 725428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5B5637-31F5-4C03-A964-E7B471DF178D}"/>
              </a:ext>
            </a:extLst>
          </p:cNvPr>
          <p:cNvSpPr/>
          <p:nvPr/>
        </p:nvSpPr>
        <p:spPr>
          <a:xfrm flipH="1">
            <a:off x="225064" y="75561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BDF6DFB-F070-4148-B172-3DE0B54683DE}"/>
              </a:ext>
            </a:extLst>
          </p:cNvPr>
          <p:cNvSpPr/>
          <p:nvPr/>
        </p:nvSpPr>
        <p:spPr>
          <a:xfrm flipH="1">
            <a:off x="3041792" y="764607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92D9F-EA54-4AE4-8206-01CB1D92DD78}"/>
              </a:ext>
            </a:extLst>
          </p:cNvPr>
          <p:cNvCxnSpPr>
            <a:cxnSpLocks/>
            <a:endCxn id="39" idx="6"/>
          </p:cNvCxnSpPr>
          <p:nvPr/>
        </p:nvCxnSpPr>
        <p:spPr>
          <a:xfrm>
            <a:off x="911796" y="1111688"/>
            <a:ext cx="2129996" cy="0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F885FA-5C7D-4918-997C-6A3B190D241B}"/>
              </a:ext>
            </a:extLst>
          </p:cNvPr>
          <p:cNvCxnSpPr>
            <a:cxnSpLocks/>
          </p:cNvCxnSpPr>
          <p:nvPr/>
        </p:nvCxnSpPr>
        <p:spPr>
          <a:xfrm>
            <a:off x="1829310" y="1114422"/>
            <a:ext cx="59873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A3A243-1C66-4B4A-B2D1-AFC1462D0D42}"/>
              </a:ext>
            </a:extLst>
          </p:cNvPr>
          <p:cNvCxnSpPr>
            <a:cxnSpLocks/>
          </p:cNvCxnSpPr>
          <p:nvPr/>
        </p:nvCxnSpPr>
        <p:spPr>
          <a:xfrm flipH="1">
            <a:off x="2552546" y="1111688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923DF1-B9BE-4920-BFC6-A5FB5F4EB430}"/>
              </a:ext>
            </a:extLst>
          </p:cNvPr>
          <p:cNvCxnSpPr>
            <a:cxnSpLocks/>
          </p:cNvCxnSpPr>
          <p:nvPr/>
        </p:nvCxnSpPr>
        <p:spPr>
          <a:xfrm flipH="1">
            <a:off x="2607410" y="1257992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EB24B9-F8E5-4071-BCC3-82063BC62296}"/>
              </a:ext>
            </a:extLst>
          </p:cNvPr>
          <p:cNvCxnSpPr>
            <a:cxnSpLocks/>
          </p:cNvCxnSpPr>
          <p:nvPr/>
        </p:nvCxnSpPr>
        <p:spPr>
          <a:xfrm flipV="1">
            <a:off x="3388873" y="176734"/>
            <a:ext cx="0" cy="58787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/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/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blipFill>
                <a:blip r:embed="rId17"/>
                <a:stretch>
                  <a:fillRect l="-20455" r="-909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/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blipFill>
                <a:blip r:embed="rId18"/>
                <a:stretch>
                  <a:fillRect l="-20000" r="-888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/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blipFill>
                <a:blip r:embed="rId19"/>
                <a:stretch>
                  <a:fillRect l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/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blipFill>
                <a:blip r:embed="rId20"/>
                <a:stretch>
                  <a:fillRect l="-30000" t="-45652" r="-10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2E89D28-8979-4EDF-9DBE-DD538749F385}"/>
              </a:ext>
            </a:extLst>
          </p:cNvPr>
          <p:cNvSpPr/>
          <p:nvPr/>
        </p:nvSpPr>
        <p:spPr>
          <a:xfrm flipH="1">
            <a:off x="1790798" y="1087980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24B50C1-E5C1-4C55-8ED8-5D9271814B17}"/>
              </a:ext>
            </a:extLst>
          </p:cNvPr>
          <p:cNvSpPr/>
          <p:nvPr/>
        </p:nvSpPr>
        <p:spPr>
          <a:xfrm>
            <a:off x="7986790" y="86971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173D88-5EE7-4982-BB93-662C67150F5B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9845040" y="2727960"/>
            <a:ext cx="1313981" cy="13139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DE3A1C-5370-479E-A2E6-11D86B94061E}"/>
              </a:ext>
            </a:extLst>
          </p:cNvPr>
          <p:cNvSpPr/>
          <p:nvPr/>
        </p:nvSpPr>
        <p:spPr>
          <a:xfrm flipH="1">
            <a:off x="10997947" y="3873723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05BD36-2EE8-427D-92F4-1E7E43268316}"/>
              </a:ext>
            </a:extLst>
          </p:cNvPr>
          <p:cNvSpPr/>
          <p:nvPr/>
        </p:nvSpPr>
        <p:spPr>
          <a:xfrm flipH="1">
            <a:off x="9806528" y="2689448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03AB26D-A66E-405B-B41E-FCBB4DC40817}"/>
              </a:ext>
            </a:extLst>
          </p:cNvPr>
          <p:cNvSpPr/>
          <p:nvPr/>
        </p:nvSpPr>
        <p:spPr>
          <a:xfrm>
            <a:off x="9503586" y="602299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/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799AE6-8181-4A28-9705-BFE5682477FB}"/>
              </a:ext>
            </a:extLst>
          </p:cNvPr>
          <p:cNvCxnSpPr>
            <a:cxnSpLocks/>
          </p:cNvCxnSpPr>
          <p:nvPr/>
        </p:nvCxnSpPr>
        <p:spPr>
          <a:xfrm>
            <a:off x="9837250" y="613874"/>
            <a:ext cx="1" cy="4530302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/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blipFill>
                <a:blip r:embed="rId3"/>
                <a:stretch>
                  <a:fillRect l="-8140" t="-38333" r="-87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224F41-B6B0-47F7-851C-43BC773F8216}"/>
              </a:ext>
            </a:extLst>
          </p:cNvPr>
          <p:cNvCxnSpPr>
            <a:cxnSpLocks/>
          </p:cNvCxnSpPr>
          <p:nvPr/>
        </p:nvCxnSpPr>
        <p:spPr>
          <a:xfrm>
            <a:off x="11159021" y="421015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3D263-9D15-48C0-B329-43F0062AC450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9867973" y="4041939"/>
            <a:ext cx="112997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/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blipFill>
                <a:blip r:embed="rId4"/>
                <a:stretch>
                  <a:fillRect l="-26667" r="-2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/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blipFill>
                <a:blip r:embed="rId5"/>
                <a:stretch>
                  <a:fillRect l="-16667" r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1BD02389-9093-4F7A-96A7-8DD54FA160EC}"/>
              </a:ext>
            </a:extLst>
          </p:cNvPr>
          <p:cNvSpPr/>
          <p:nvPr/>
        </p:nvSpPr>
        <p:spPr>
          <a:xfrm rot="5633677">
            <a:off x="9737030" y="2724536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/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EB31F8-173D-4460-BD8B-BD1BA656CAE6}"/>
              </a:ext>
            </a:extLst>
          </p:cNvPr>
          <p:cNvCxnSpPr>
            <a:cxnSpLocks/>
          </p:cNvCxnSpPr>
          <p:nvPr/>
        </p:nvCxnSpPr>
        <p:spPr>
          <a:xfrm flipH="1">
            <a:off x="10551459" y="4041839"/>
            <a:ext cx="438699" cy="10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/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blipFill>
                <a:blip r:embed="rId7"/>
                <a:stretch>
                  <a:fillRect l="-500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62E033-80CA-44C4-B447-BF27D6758E08}"/>
              </a:ext>
            </a:extLst>
          </p:cNvPr>
          <p:cNvCxnSpPr>
            <a:cxnSpLocks/>
            <a:stCxn id="22" idx="7"/>
          </p:cNvCxnSpPr>
          <p:nvPr/>
        </p:nvCxnSpPr>
        <p:spPr>
          <a:xfrm flipH="1" flipV="1">
            <a:off x="10638798" y="3537300"/>
            <a:ext cx="406326" cy="385692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/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blipFill>
                <a:blip r:embed="rId8"/>
                <a:stretch>
                  <a:fillRect l="-25000" r="-25000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>
            <a:extLst>
              <a:ext uri="{FF2B5EF4-FFF2-40B4-BE49-F238E27FC236}">
                <a16:creationId xmlns:a16="http://schemas.microsoft.com/office/drawing/2014/main" id="{5E06255B-3CDD-4666-AF79-824719820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910" y="1029376"/>
            <a:ext cx="5505450" cy="41148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45351C-202D-4557-B23B-82804E30FEED}"/>
              </a:ext>
            </a:extLst>
          </p:cNvPr>
          <p:cNvCxnSpPr>
            <a:cxnSpLocks/>
          </p:cNvCxnSpPr>
          <p:nvPr/>
        </p:nvCxnSpPr>
        <p:spPr>
          <a:xfrm>
            <a:off x="5327311" y="1384100"/>
            <a:ext cx="0" cy="3760076"/>
          </a:xfrm>
          <a:prstGeom prst="straightConnector1">
            <a:avLst/>
          </a:prstGeom>
          <a:ln w="28575">
            <a:solidFill>
              <a:srgbClr val="0070C0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19B154-6AF6-4B55-97AB-EFD432920EB2}"/>
              </a:ext>
            </a:extLst>
          </p:cNvPr>
          <p:cNvCxnSpPr>
            <a:cxnSpLocks/>
          </p:cNvCxnSpPr>
          <p:nvPr/>
        </p:nvCxnSpPr>
        <p:spPr>
          <a:xfrm>
            <a:off x="4024028" y="3779670"/>
            <a:ext cx="128751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930697-BF6E-486C-BF02-AABFC63E69E2}"/>
              </a:ext>
            </a:extLst>
          </p:cNvPr>
          <p:cNvCxnSpPr>
            <a:cxnSpLocks/>
          </p:cNvCxnSpPr>
          <p:nvPr/>
        </p:nvCxnSpPr>
        <p:spPr>
          <a:xfrm>
            <a:off x="1410079" y="4915918"/>
            <a:ext cx="240360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/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/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/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/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26B0A284-AFDA-49FA-A544-60D87FC9B9EE}"/>
              </a:ext>
            </a:extLst>
          </p:cNvPr>
          <p:cNvSpPr/>
          <p:nvPr/>
        </p:nvSpPr>
        <p:spPr>
          <a:xfrm>
            <a:off x="4977881" y="847895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/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blipFill>
                <a:blip r:embed="rId14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BD7E0FF-F1E3-47F2-940A-CFF5C4CA3628}"/>
              </a:ext>
            </a:extLst>
          </p:cNvPr>
          <p:cNvCxnSpPr>
            <a:cxnSpLocks/>
          </p:cNvCxnSpPr>
          <p:nvPr/>
        </p:nvCxnSpPr>
        <p:spPr>
          <a:xfrm flipV="1">
            <a:off x="1369439" y="4547276"/>
            <a:ext cx="599116" cy="25151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/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/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blipFill>
                <a:blip r:embed="rId16"/>
                <a:stretch>
                  <a:fillRect l="-6977" t="-36066" r="-883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4C59EC-65B6-4249-BE98-913B28746975}"/>
              </a:ext>
            </a:extLst>
          </p:cNvPr>
          <p:cNvCxnSpPr>
            <a:cxnSpLocks/>
          </p:cNvCxnSpPr>
          <p:nvPr/>
        </p:nvCxnSpPr>
        <p:spPr>
          <a:xfrm>
            <a:off x="1199993" y="501807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FED3BF-6199-4D03-A7B2-C59A0F47212D}"/>
              </a:ext>
            </a:extLst>
          </p:cNvPr>
          <p:cNvCxnSpPr>
            <a:cxnSpLocks/>
          </p:cNvCxnSpPr>
          <p:nvPr/>
        </p:nvCxnSpPr>
        <p:spPr>
          <a:xfrm>
            <a:off x="1403323" y="4914531"/>
            <a:ext cx="66661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/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blipFill>
                <a:blip r:embed="rId17"/>
                <a:stretch>
                  <a:fillRect l="-625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81DA6880-70EC-443F-849D-8E8DC3FEC8E6}"/>
              </a:ext>
            </a:extLst>
          </p:cNvPr>
          <p:cNvSpPr/>
          <p:nvPr/>
        </p:nvSpPr>
        <p:spPr>
          <a:xfrm>
            <a:off x="289983" y="1767536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/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F0D5336-440C-4F2F-A790-C2CEE2E41020}"/>
              </a:ext>
            </a:extLst>
          </p:cNvPr>
          <p:cNvSpPr/>
          <p:nvPr/>
        </p:nvSpPr>
        <p:spPr>
          <a:xfrm rot="20492297">
            <a:off x="3179547" y="1818490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D984D-FA14-4829-885E-856457B8117B}"/>
              </a:ext>
            </a:extLst>
          </p:cNvPr>
          <p:cNvCxnSpPr>
            <a:cxnSpLocks/>
          </p:cNvCxnSpPr>
          <p:nvPr/>
        </p:nvCxnSpPr>
        <p:spPr>
          <a:xfrm>
            <a:off x="2148232" y="3631779"/>
            <a:ext cx="18582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98CCDAF-2998-40F1-B170-FCE4504432E5}"/>
              </a:ext>
            </a:extLst>
          </p:cNvPr>
          <p:cNvSpPr/>
          <p:nvPr/>
        </p:nvSpPr>
        <p:spPr>
          <a:xfrm flipH="1">
            <a:off x="3845411" y="3457569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15100E-90ED-4BBC-B228-A5EEA4D4850F}"/>
              </a:ext>
            </a:extLst>
          </p:cNvPr>
          <p:cNvSpPr/>
          <p:nvPr/>
        </p:nvSpPr>
        <p:spPr>
          <a:xfrm flipH="1">
            <a:off x="2109721" y="3587273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E5C802-B9FD-4A5A-A542-316EB6AFD51B}"/>
              </a:ext>
            </a:extLst>
          </p:cNvPr>
          <p:cNvCxnSpPr>
            <a:cxnSpLocks/>
          </p:cNvCxnSpPr>
          <p:nvPr/>
        </p:nvCxnSpPr>
        <p:spPr>
          <a:xfrm flipH="1">
            <a:off x="2803319" y="3635946"/>
            <a:ext cx="1042093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/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упр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/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blipFill>
                <a:blip r:embed="rId4"/>
                <a:stretch>
                  <a:fillRect l="-9615" r="-9615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80C30C-6B1E-4547-8968-55594EE61717}"/>
              </a:ext>
            </a:extLst>
          </p:cNvPr>
          <p:cNvCxnSpPr>
            <a:cxnSpLocks/>
          </p:cNvCxnSpPr>
          <p:nvPr/>
        </p:nvCxnSpPr>
        <p:spPr>
          <a:xfrm flipH="1">
            <a:off x="3309988" y="3707988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FF2C23C-E359-481D-82B3-8EA2FCB2514A}"/>
              </a:ext>
            </a:extLst>
          </p:cNvPr>
          <p:cNvSpPr/>
          <p:nvPr/>
        </p:nvSpPr>
        <p:spPr>
          <a:xfrm>
            <a:off x="7174027" y="157075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21BBB0-1AF4-4609-B832-5B9F331DD81F}"/>
              </a:ext>
            </a:extLst>
          </p:cNvPr>
          <p:cNvCxnSpPr>
            <a:cxnSpLocks/>
          </p:cNvCxnSpPr>
          <p:nvPr/>
        </p:nvCxnSpPr>
        <p:spPr>
          <a:xfrm>
            <a:off x="9431593" y="3403989"/>
            <a:ext cx="0" cy="679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1A4AA-CE7B-46BB-97FD-44BBE90402D2}"/>
              </a:ext>
            </a:extLst>
          </p:cNvPr>
          <p:cNvSpPr/>
          <p:nvPr/>
        </p:nvSpPr>
        <p:spPr>
          <a:xfrm flipH="1">
            <a:off x="9962206" y="3239086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F9AC27-08E1-42FF-8B06-DBB3DDEF75B2}"/>
              </a:ext>
            </a:extLst>
          </p:cNvPr>
          <p:cNvCxnSpPr>
            <a:cxnSpLocks/>
          </p:cNvCxnSpPr>
          <p:nvPr/>
        </p:nvCxnSpPr>
        <p:spPr>
          <a:xfrm flipH="1">
            <a:off x="9406881" y="3404619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BCE15B2-9EE0-4BCD-8B55-CC5F71ACFDAC}"/>
              </a:ext>
            </a:extLst>
          </p:cNvPr>
          <p:cNvSpPr/>
          <p:nvPr/>
        </p:nvSpPr>
        <p:spPr>
          <a:xfrm flipH="1">
            <a:off x="9000000" y="3365479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3A4677-D490-4D8B-99F1-C0E82BCB0BF3}"/>
              </a:ext>
            </a:extLst>
          </p:cNvPr>
          <p:cNvCxnSpPr>
            <a:cxnSpLocks/>
          </p:cNvCxnSpPr>
          <p:nvPr/>
        </p:nvCxnSpPr>
        <p:spPr>
          <a:xfrm>
            <a:off x="9077023" y="3403989"/>
            <a:ext cx="888211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21093D-2282-4638-BBD5-13E8BAA8ED9C}"/>
              </a:ext>
            </a:extLst>
          </p:cNvPr>
          <p:cNvCxnSpPr>
            <a:cxnSpLocks/>
            <a:stCxn id="25" idx="5"/>
          </p:cNvCxnSpPr>
          <p:nvPr/>
        </p:nvCxnSpPr>
        <p:spPr>
          <a:xfrm flipH="1">
            <a:off x="9431593" y="3526250"/>
            <a:ext cx="577790" cy="55555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202648-F2C9-4653-A2F7-BE9091B220AB}"/>
              </a:ext>
            </a:extLst>
          </p:cNvPr>
          <p:cNvCxnSpPr>
            <a:cxnSpLocks/>
          </p:cNvCxnSpPr>
          <p:nvPr/>
        </p:nvCxnSpPr>
        <p:spPr>
          <a:xfrm>
            <a:off x="10124119" y="3576712"/>
            <a:ext cx="0" cy="50628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474FF4-26E3-499D-AFDD-E04FCB654C93}"/>
              </a:ext>
            </a:extLst>
          </p:cNvPr>
          <p:cNvCxnSpPr>
            <a:cxnSpLocks/>
          </p:cNvCxnSpPr>
          <p:nvPr/>
        </p:nvCxnSpPr>
        <p:spPr>
          <a:xfrm>
            <a:off x="9431593" y="4083001"/>
            <a:ext cx="69168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/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blipFill>
                <a:blip r:embed="rId5"/>
                <a:stretch>
                  <a:fillRect l="-9091" r="-181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/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blipFill>
                <a:blip r:embed="rId6"/>
                <a:stretch>
                  <a:fillRect l="-12000" r="-4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/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blipFill>
                <a:blip r:embed="rId7"/>
                <a:stretch>
                  <a:fillRect l="-23529" t="-37255" r="-97059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22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8C684D-F6C3-4054-8C88-F54100A9DFD7}"/>
              </a:ext>
            </a:extLst>
          </p:cNvPr>
          <p:cNvSpPr/>
          <p:nvPr/>
        </p:nvSpPr>
        <p:spPr>
          <a:xfrm>
            <a:off x="470359" y="1737218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B1484-8FF2-4EEC-8226-24C35980D2BD}"/>
              </a:ext>
            </a:extLst>
          </p:cNvPr>
          <p:cNvCxnSpPr>
            <a:cxnSpLocks/>
          </p:cNvCxnSpPr>
          <p:nvPr/>
        </p:nvCxnSpPr>
        <p:spPr>
          <a:xfrm flipV="1">
            <a:off x="2328608" y="1841718"/>
            <a:ext cx="587113" cy="1759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9133622-ADC8-43BA-AAEA-9C1000DD106D}"/>
              </a:ext>
            </a:extLst>
          </p:cNvPr>
          <p:cNvSpPr/>
          <p:nvPr/>
        </p:nvSpPr>
        <p:spPr>
          <a:xfrm flipH="1">
            <a:off x="2290097" y="3556955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4DEC34-17FA-4D63-B9B0-DCADFAB9E60D}"/>
              </a:ext>
            </a:extLst>
          </p:cNvPr>
          <p:cNvCxnSpPr>
            <a:cxnSpLocks/>
          </p:cNvCxnSpPr>
          <p:nvPr/>
        </p:nvCxnSpPr>
        <p:spPr>
          <a:xfrm flipH="1" flipV="1">
            <a:off x="1736301" y="1856219"/>
            <a:ext cx="599722" cy="17452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0822AC-9883-41A8-9643-78D1BAFCF2DE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2328608" y="1262265"/>
            <a:ext cx="0" cy="23717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93F12D62-2B6E-4E48-8385-A3A42590541B}"/>
              </a:ext>
            </a:extLst>
          </p:cNvPr>
          <p:cNvSpPr/>
          <p:nvPr/>
        </p:nvSpPr>
        <p:spPr>
          <a:xfrm rot="17718152">
            <a:off x="2194268" y="3176167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C23E343-6D4B-4ABD-85C1-582C9EF758A7}"/>
              </a:ext>
            </a:extLst>
          </p:cNvPr>
          <p:cNvSpPr/>
          <p:nvPr/>
        </p:nvSpPr>
        <p:spPr>
          <a:xfrm rot="19749576">
            <a:off x="2279462" y="3188948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/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3CD25767-7BC7-482E-A372-D20CD4F184C9}"/>
              </a:ext>
            </a:extLst>
          </p:cNvPr>
          <p:cNvSpPr/>
          <p:nvPr/>
        </p:nvSpPr>
        <p:spPr>
          <a:xfrm rot="21155610">
            <a:off x="178841" y="176407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9FEB5E-7006-4A7C-9549-C9DABCBAB5F7}"/>
              </a:ext>
            </a:extLst>
          </p:cNvPr>
          <p:cNvCxnSpPr>
            <a:cxnSpLocks/>
          </p:cNvCxnSpPr>
          <p:nvPr/>
        </p:nvCxnSpPr>
        <p:spPr>
          <a:xfrm flipH="1" flipV="1">
            <a:off x="2325839" y="1558114"/>
            <a:ext cx="1985958" cy="895864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28D306-96C9-40B4-A5CE-588BC6B8B364}"/>
              </a:ext>
            </a:extLst>
          </p:cNvPr>
          <p:cNvCxnSpPr>
            <a:cxnSpLocks/>
          </p:cNvCxnSpPr>
          <p:nvPr/>
        </p:nvCxnSpPr>
        <p:spPr>
          <a:xfrm flipH="1">
            <a:off x="284550" y="1567466"/>
            <a:ext cx="2051473" cy="891762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B51A3A-A198-4D84-A061-C8D7543F24FF}"/>
              </a:ext>
            </a:extLst>
          </p:cNvPr>
          <p:cNvCxnSpPr>
            <a:cxnSpLocks/>
          </p:cNvCxnSpPr>
          <p:nvPr/>
        </p:nvCxnSpPr>
        <p:spPr>
          <a:xfrm flipH="1">
            <a:off x="292625" y="2459228"/>
            <a:ext cx="4019172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/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7BBEA237-DA33-4417-8A8D-3747D1BEDA14}"/>
              </a:ext>
            </a:extLst>
          </p:cNvPr>
          <p:cNvSpPr/>
          <p:nvPr/>
        </p:nvSpPr>
        <p:spPr>
          <a:xfrm rot="1047168">
            <a:off x="476784" y="2303559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/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EF980A7C-3965-44EC-8016-7424067C681C}"/>
              </a:ext>
            </a:extLst>
          </p:cNvPr>
          <p:cNvSpPr/>
          <p:nvPr/>
        </p:nvSpPr>
        <p:spPr>
          <a:xfrm rot="14618917">
            <a:off x="3990195" y="2325492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/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6F18CD-1746-4FBD-AB3D-074CDF816982}"/>
              </a:ext>
            </a:extLst>
          </p:cNvPr>
          <p:cNvCxnSpPr>
            <a:cxnSpLocks/>
          </p:cNvCxnSpPr>
          <p:nvPr/>
        </p:nvCxnSpPr>
        <p:spPr>
          <a:xfrm>
            <a:off x="2932149" y="1828989"/>
            <a:ext cx="460150" cy="212194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/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/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4297B7-B626-4C53-97FF-2061B534FFE2}"/>
              </a:ext>
            </a:extLst>
          </p:cNvPr>
          <p:cNvCxnSpPr>
            <a:cxnSpLocks/>
          </p:cNvCxnSpPr>
          <p:nvPr/>
        </p:nvCxnSpPr>
        <p:spPr>
          <a:xfrm flipH="1">
            <a:off x="1218542" y="1828989"/>
            <a:ext cx="510346" cy="234038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315CBD-9060-4570-9409-E3BCF71DC16A}"/>
              </a:ext>
            </a:extLst>
          </p:cNvPr>
          <p:cNvCxnSpPr>
            <a:cxnSpLocks/>
          </p:cNvCxnSpPr>
          <p:nvPr/>
        </p:nvCxnSpPr>
        <p:spPr>
          <a:xfrm>
            <a:off x="2331378" y="1768444"/>
            <a:ext cx="0" cy="511577"/>
          </a:xfrm>
          <a:prstGeom prst="straightConnector1">
            <a:avLst/>
          </a:prstGeom>
          <a:ln w="317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/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blipFill>
                <a:blip r:embed="rId8"/>
                <a:stretch>
                  <a:fillRect l="-172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/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blipFill>
                <a:blip r:embed="rId9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>
            <a:extLst>
              <a:ext uri="{FF2B5EF4-FFF2-40B4-BE49-F238E27FC236}">
                <a16:creationId xmlns:a16="http://schemas.microsoft.com/office/drawing/2014/main" id="{D42545B4-CEEA-4EC9-BC95-891E2483AF91}"/>
              </a:ext>
            </a:extLst>
          </p:cNvPr>
          <p:cNvSpPr/>
          <p:nvPr/>
        </p:nvSpPr>
        <p:spPr>
          <a:xfrm rot="5400000">
            <a:off x="866274" y="2008166"/>
            <a:ext cx="4014987" cy="3034566"/>
          </a:xfrm>
          <a:prstGeom prst="arc">
            <a:avLst>
              <a:gd name="adj1" fmla="val 15579640"/>
              <a:gd name="adj2" fmla="val 17224375"/>
            </a:avLst>
          </a:prstGeom>
          <a:ln w="3492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DC97D3C-0BFA-46BC-AA10-1E295FB3E644}"/>
              </a:ext>
            </a:extLst>
          </p:cNvPr>
          <p:cNvCxnSpPr>
            <a:cxnSpLocks/>
          </p:cNvCxnSpPr>
          <p:nvPr/>
        </p:nvCxnSpPr>
        <p:spPr>
          <a:xfrm flipH="1">
            <a:off x="7769858" y="3211073"/>
            <a:ext cx="4324777" cy="19001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E7320D6-E560-4E12-B4D8-7F8A93EAD6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80" y="871537"/>
            <a:ext cx="4690078" cy="4570965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C5CCB0-CB13-4F84-A0DF-5409BC98D1F5}"/>
              </a:ext>
            </a:extLst>
          </p:cNvPr>
          <p:cNvCxnSpPr>
            <a:cxnSpLocks/>
          </p:cNvCxnSpPr>
          <p:nvPr/>
        </p:nvCxnSpPr>
        <p:spPr>
          <a:xfrm>
            <a:off x="8119899" y="3541619"/>
            <a:ext cx="2270234" cy="42944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903267-C968-4D37-9577-69C631963D19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8505535" y="3334735"/>
            <a:ext cx="745307" cy="10508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7E8E07-EA83-4B03-839A-CA86DF04C017}"/>
              </a:ext>
            </a:extLst>
          </p:cNvPr>
          <p:cNvCxnSpPr>
            <a:cxnSpLocks/>
          </p:cNvCxnSpPr>
          <p:nvPr/>
        </p:nvCxnSpPr>
        <p:spPr>
          <a:xfrm flipH="1" flipV="1">
            <a:off x="8119900" y="3334735"/>
            <a:ext cx="2270233" cy="12454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/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CB6A0770-EB99-4C8A-9A21-8D78E6A55F3E}"/>
              </a:ext>
            </a:extLst>
          </p:cNvPr>
          <p:cNvSpPr/>
          <p:nvPr/>
        </p:nvSpPr>
        <p:spPr>
          <a:xfrm rot="8931537">
            <a:off x="7352621" y="123504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793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E89D11-CE6E-4F50-9526-493EF68791DC}"/>
              </a:ext>
            </a:extLst>
          </p:cNvPr>
          <p:cNvCxnSpPr>
            <a:cxnSpLocks/>
          </p:cNvCxnSpPr>
          <p:nvPr/>
        </p:nvCxnSpPr>
        <p:spPr>
          <a:xfrm flipV="1">
            <a:off x="10319761" y="2667606"/>
            <a:ext cx="797688" cy="12593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C925807-416C-469E-90E8-C138229BC002}"/>
              </a:ext>
            </a:extLst>
          </p:cNvPr>
          <p:cNvCxnSpPr>
            <a:cxnSpLocks/>
          </p:cNvCxnSpPr>
          <p:nvPr/>
        </p:nvCxnSpPr>
        <p:spPr>
          <a:xfrm flipH="1" flipV="1">
            <a:off x="7970200" y="4134871"/>
            <a:ext cx="1312992" cy="2815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B9C7FF-B32F-4F30-8026-6E0C1AF96A7F}"/>
              </a:ext>
            </a:extLst>
          </p:cNvPr>
          <p:cNvCxnSpPr>
            <a:cxnSpLocks/>
          </p:cNvCxnSpPr>
          <p:nvPr/>
        </p:nvCxnSpPr>
        <p:spPr>
          <a:xfrm>
            <a:off x="9808878" y="4261493"/>
            <a:ext cx="1499810" cy="8276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3FA9E1-1757-4CC6-9C38-BDBDAD5E5C6B}"/>
              </a:ext>
            </a:extLst>
          </p:cNvPr>
          <p:cNvCxnSpPr>
            <a:cxnSpLocks/>
          </p:cNvCxnSpPr>
          <p:nvPr/>
        </p:nvCxnSpPr>
        <p:spPr>
          <a:xfrm>
            <a:off x="9808878" y="4275639"/>
            <a:ext cx="0" cy="11668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/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/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4598318-6BF8-4A73-A58C-B6C580BFB00D}"/>
              </a:ext>
            </a:extLst>
          </p:cNvPr>
          <p:cNvCxnSpPr>
            <a:cxnSpLocks/>
          </p:cNvCxnSpPr>
          <p:nvPr/>
        </p:nvCxnSpPr>
        <p:spPr>
          <a:xfrm flipV="1">
            <a:off x="9808878" y="2286350"/>
            <a:ext cx="0" cy="19751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/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blipFill>
                <a:blip r:embed="rId14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/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Arc 91">
            <a:extLst>
              <a:ext uri="{FF2B5EF4-FFF2-40B4-BE49-F238E27FC236}">
                <a16:creationId xmlns:a16="http://schemas.microsoft.com/office/drawing/2014/main" id="{D0A3B173-348D-4517-852F-8A449B834F6C}"/>
              </a:ext>
            </a:extLst>
          </p:cNvPr>
          <p:cNvSpPr/>
          <p:nvPr/>
        </p:nvSpPr>
        <p:spPr>
          <a:xfrm rot="1126336">
            <a:off x="10272506" y="3595635"/>
            <a:ext cx="388842" cy="321414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/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2B83ED2B-250F-446F-AA0F-13B3AA0AD4DE}"/>
              </a:ext>
            </a:extLst>
          </p:cNvPr>
          <p:cNvSpPr/>
          <p:nvPr/>
        </p:nvSpPr>
        <p:spPr>
          <a:xfrm rot="12633177">
            <a:off x="8513613" y="4139405"/>
            <a:ext cx="595357" cy="676642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/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4E66EA93-4411-4BB5-8FDB-4EE39DD2A17E}"/>
              </a:ext>
            </a:extLst>
          </p:cNvPr>
          <p:cNvSpPr/>
          <p:nvPr/>
        </p:nvSpPr>
        <p:spPr>
          <a:xfrm rot="4716584">
            <a:off x="8982226" y="3677479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7F8C01F1-E1FB-41BD-9AA9-8B91D1FC3F27}"/>
              </a:ext>
            </a:extLst>
          </p:cNvPr>
          <p:cNvSpPr/>
          <p:nvPr/>
        </p:nvSpPr>
        <p:spPr>
          <a:xfrm rot="5129969">
            <a:off x="8880350" y="3785566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/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/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86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9B398D3-F4F0-48D5-BD85-04A9A2C9164A}"/>
              </a:ext>
            </a:extLst>
          </p:cNvPr>
          <p:cNvSpPr/>
          <p:nvPr/>
        </p:nvSpPr>
        <p:spPr>
          <a:xfrm>
            <a:off x="0" y="3429000"/>
            <a:ext cx="5959366" cy="2853558"/>
          </a:xfrm>
          <a:prstGeom prst="triangle">
            <a:avLst>
              <a:gd name="adj" fmla="val 7150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D50BE3-208B-4437-95B5-FC6617030138}"/>
              </a:ext>
            </a:extLst>
          </p:cNvPr>
          <p:cNvSpPr/>
          <p:nvPr/>
        </p:nvSpPr>
        <p:spPr>
          <a:xfrm flipH="1">
            <a:off x="2818611" y="405502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8763F7-9C30-45D8-B2BA-E2A4143A6A20}"/>
              </a:ext>
            </a:extLst>
          </p:cNvPr>
          <p:cNvSpPr/>
          <p:nvPr/>
        </p:nvSpPr>
        <p:spPr>
          <a:xfrm flipH="1">
            <a:off x="4973230" y="4771670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011626-2729-4EF9-ADC3-31FE1BED58B7}"/>
              </a:ext>
            </a:extLst>
          </p:cNvPr>
          <p:cNvCxnSpPr>
            <a:cxnSpLocks/>
          </p:cNvCxnSpPr>
          <p:nvPr/>
        </p:nvCxnSpPr>
        <p:spPr>
          <a:xfrm>
            <a:off x="3140754" y="4267556"/>
            <a:ext cx="1848384" cy="71296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E31B543C-1262-4380-B7B2-A9A3E50E0418}"/>
              </a:ext>
            </a:extLst>
          </p:cNvPr>
          <p:cNvSpPr/>
          <p:nvPr/>
        </p:nvSpPr>
        <p:spPr>
          <a:xfrm rot="2056471">
            <a:off x="3008460" y="4032659"/>
            <a:ext cx="344917" cy="347992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/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blipFill>
                <a:blip r:embed="rId2"/>
                <a:stretch>
                  <a:fillRect l="-51282" r="-4615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A1B5E0CD-71F5-4F41-A120-F98D1133E9FA}"/>
              </a:ext>
            </a:extLst>
          </p:cNvPr>
          <p:cNvSpPr/>
          <p:nvPr/>
        </p:nvSpPr>
        <p:spPr>
          <a:xfrm rot="1671062">
            <a:off x="2971029" y="3996070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3AF7AC-697E-4D5B-BC58-9B0FA2C40E67}"/>
              </a:ext>
            </a:extLst>
          </p:cNvPr>
          <p:cNvCxnSpPr>
            <a:cxnSpLocks/>
          </p:cNvCxnSpPr>
          <p:nvPr/>
        </p:nvCxnSpPr>
        <p:spPr>
          <a:xfrm>
            <a:off x="3133096" y="4263414"/>
            <a:ext cx="671125" cy="258106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/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7FF299-B2F1-468A-B62A-B2D4770BD7CC}"/>
              </a:ext>
            </a:extLst>
          </p:cNvPr>
          <p:cNvCxnSpPr>
            <a:cxnSpLocks/>
          </p:cNvCxnSpPr>
          <p:nvPr/>
        </p:nvCxnSpPr>
        <p:spPr>
          <a:xfrm flipH="1" flipV="1">
            <a:off x="4450082" y="4771670"/>
            <a:ext cx="528897" cy="208855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/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/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blipFill>
                <a:blip r:embed="rId5"/>
                <a:stretch>
                  <a:fillRect l="-5556" t="-36066" r="-6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CF1CAA-32DC-4606-90FC-D161A03F7042}"/>
              </a:ext>
            </a:extLst>
          </p:cNvPr>
          <p:cNvCxnSpPr>
            <a:cxnSpLocks/>
          </p:cNvCxnSpPr>
          <p:nvPr/>
        </p:nvCxnSpPr>
        <p:spPr>
          <a:xfrm>
            <a:off x="2970900" y="4374629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/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blipFill>
                <a:blip r:embed="rId6"/>
                <a:stretch>
                  <a:fillRect l="-6422" t="-36066" r="-678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38CA64-6D31-4E77-B2FC-650969E2D63B}"/>
              </a:ext>
            </a:extLst>
          </p:cNvPr>
          <p:cNvCxnSpPr>
            <a:cxnSpLocks/>
          </p:cNvCxnSpPr>
          <p:nvPr/>
        </p:nvCxnSpPr>
        <p:spPr>
          <a:xfrm>
            <a:off x="5173485" y="5255805"/>
            <a:ext cx="0" cy="66694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AA7C56-6161-480E-9509-2402BD571EC0}"/>
              </a:ext>
            </a:extLst>
          </p:cNvPr>
          <p:cNvCxnSpPr>
            <a:cxnSpLocks/>
          </p:cNvCxnSpPr>
          <p:nvPr/>
        </p:nvCxnSpPr>
        <p:spPr>
          <a:xfrm flipH="1" flipV="1">
            <a:off x="2423135" y="3461431"/>
            <a:ext cx="481985" cy="6445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/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/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A2CAD9-8534-4DD6-922F-03215583E15E}"/>
              </a:ext>
            </a:extLst>
          </p:cNvPr>
          <p:cNvCxnSpPr>
            <a:cxnSpLocks/>
          </p:cNvCxnSpPr>
          <p:nvPr/>
        </p:nvCxnSpPr>
        <p:spPr>
          <a:xfrm flipV="1">
            <a:off x="5419755" y="4521520"/>
            <a:ext cx="932058" cy="380778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/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 71">
            <a:extLst>
              <a:ext uri="{FF2B5EF4-FFF2-40B4-BE49-F238E27FC236}">
                <a16:creationId xmlns:a16="http://schemas.microsoft.com/office/drawing/2014/main" id="{60CDFE27-4A74-4BED-9264-D4E8CE5BA414}"/>
              </a:ext>
            </a:extLst>
          </p:cNvPr>
          <p:cNvSpPr/>
          <p:nvPr/>
        </p:nvSpPr>
        <p:spPr>
          <a:xfrm rot="1671062">
            <a:off x="81816" y="5923516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15DCAC-84B9-4350-A945-0C3754D798BD}"/>
              </a:ext>
            </a:extLst>
          </p:cNvPr>
          <p:cNvSpPr/>
          <p:nvPr/>
        </p:nvSpPr>
        <p:spPr>
          <a:xfrm rot="19668548">
            <a:off x="4112338" y="3472217"/>
            <a:ext cx="228485" cy="229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4E0FDB-5963-49C7-A2D8-BA042517F92E}"/>
              </a:ext>
            </a:extLst>
          </p:cNvPr>
          <p:cNvSpPr/>
          <p:nvPr/>
        </p:nvSpPr>
        <p:spPr>
          <a:xfrm flipH="1">
            <a:off x="9192693" y="1793947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70000"/>
                </a:schemeClr>
              </a:gs>
              <a:gs pos="23000">
                <a:schemeClr val="accent1">
                  <a:lumMod val="89000"/>
                  <a:alpha val="70000"/>
                </a:schemeClr>
              </a:gs>
              <a:gs pos="69000">
                <a:schemeClr val="accent1">
                  <a:lumMod val="75000"/>
                  <a:alpha val="70000"/>
                </a:schemeClr>
              </a:gs>
              <a:gs pos="97000">
                <a:schemeClr val="accent1">
                  <a:lumMod val="70000"/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E505C6-FD48-423A-92F7-86716E4CED91}"/>
              </a:ext>
            </a:extLst>
          </p:cNvPr>
          <p:cNvSpPr/>
          <p:nvPr/>
        </p:nvSpPr>
        <p:spPr>
          <a:xfrm flipH="1">
            <a:off x="8164783" y="100375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BF7EA-CE53-4949-978A-57226CCA7D73}"/>
              </a:ext>
            </a:extLst>
          </p:cNvPr>
          <p:cNvSpPr/>
          <p:nvPr/>
        </p:nvSpPr>
        <p:spPr>
          <a:xfrm flipH="1">
            <a:off x="10381414" y="2811534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9CFEB5-77E7-408C-A5CB-87C15BC8D3FB}"/>
              </a:ext>
            </a:extLst>
          </p:cNvPr>
          <p:cNvCxnSpPr>
            <a:cxnSpLocks/>
          </p:cNvCxnSpPr>
          <p:nvPr/>
        </p:nvCxnSpPr>
        <p:spPr>
          <a:xfrm>
            <a:off x="9655681" y="2277473"/>
            <a:ext cx="646330" cy="53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DEDF5-6285-43EA-B6A4-4BEC3E3A5DEB}"/>
              </a:ext>
            </a:extLst>
          </p:cNvPr>
          <p:cNvCxnSpPr>
            <a:cxnSpLocks/>
          </p:cNvCxnSpPr>
          <p:nvPr/>
        </p:nvCxnSpPr>
        <p:spPr>
          <a:xfrm flipH="1" flipV="1">
            <a:off x="8533276" y="1340189"/>
            <a:ext cx="553629" cy="45375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/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118130-9E0F-46DA-832D-6DF1CCC405C8}"/>
              </a:ext>
            </a:extLst>
          </p:cNvPr>
          <p:cNvCxnSpPr>
            <a:cxnSpLocks/>
          </p:cNvCxnSpPr>
          <p:nvPr/>
        </p:nvCxnSpPr>
        <p:spPr>
          <a:xfrm>
            <a:off x="10766795" y="3147967"/>
            <a:ext cx="727754" cy="527149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/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A72C05-E8D2-4336-8540-146E28A91DCD}"/>
              </a:ext>
            </a:extLst>
          </p:cNvPr>
          <p:cNvCxnSpPr>
            <a:cxnSpLocks/>
          </p:cNvCxnSpPr>
          <p:nvPr/>
        </p:nvCxnSpPr>
        <p:spPr>
          <a:xfrm flipH="1" flipV="1">
            <a:off x="7252005" y="249010"/>
            <a:ext cx="834965" cy="754746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/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/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/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/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581CC17E-FF30-4245-BF89-8806B7F128C4}"/>
              </a:ext>
            </a:extLst>
          </p:cNvPr>
          <p:cNvSpPr/>
          <p:nvPr/>
        </p:nvSpPr>
        <p:spPr>
          <a:xfrm rot="1671062">
            <a:off x="2640537" y="4363848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B2D69A-E7DE-4BBB-B1D7-8C570670B81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643322" y="2984042"/>
            <a:ext cx="2359095" cy="16780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9661A4-5F2B-445E-9604-A545EDD66DEE}"/>
              </a:ext>
            </a:extLst>
          </p:cNvPr>
          <p:cNvCxnSpPr>
            <a:cxnSpLocks/>
            <a:endCxn id="20" idx="1"/>
          </p:cNvCxnSpPr>
          <p:nvPr/>
        </p:nvCxnSpPr>
        <p:spPr>
          <a:xfrm flipH="1" flipV="1">
            <a:off x="5002417" y="2984042"/>
            <a:ext cx="1362735" cy="1720545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B2B89-0378-45E7-82F1-3E2EE6A52A7D}"/>
              </a:ext>
            </a:extLst>
          </p:cNvPr>
          <p:cNvCxnSpPr>
            <a:cxnSpLocks/>
          </p:cNvCxnSpPr>
          <p:nvPr/>
        </p:nvCxnSpPr>
        <p:spPr>
          <a:xfrm flipH="1">
            <a:off x="2643322" y="4683314"/>
            <a:ext cx="3721830" cy="21273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/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/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/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672597F0-B56F-48B1-B5F9-6945C7556C6D}"/>
              </a:ext>
            </a:extLst>
          </p:cNvPr>
          <p:cNvSpPr/>
          <p:nvPr/>
        </p:nvSpPr>
        <p:spPr>
          <a:xfrm>
            <a:off x="4394555" y="2376180"/>
            <a:ext cx="4150743" cy="415074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18375-656F-4BAE-8B82-F7D45186D752}"/>
              </a:ext>
            </a:extLst>
          </p:cNvPr>
          <p:cNvSpPr/>
          <p:nvPr/>
        </p:nvSpPr>
        <p:spPr>
          <a:xfrm rot="19235813">
            <a:off x="4814642" y="3044791"/>
            <a:ext cx="287411" cy="2681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B1A05A0E-5022-4885-B1A9-1FE54B491FB3}"/>
              </a:ext>
            </a:extLst>
          </p:cNvPr>
          <p:cNvSpPr/>
          <p:nvPr/>
        </p:nvSpPr>
        <p:spPr>
          <a:xfrm>
            <a:off x="4394555" y="2415539"/>
            <a:ext cx="2585363" cy="274031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963CBF-B669-4D9A-A655-E264E48CA058}"/>
              </a:ext>
            </a:extLst>
          </p:cNvPr>
          <p:cNvCxnSpPr>
            <a:cxnSpLocks/>
          </p:cNvCxnSpPr>
          <p:nvPr/>
        </p:nvCxnSpPr>
        <p:spPr>
          <a:xfrm flipV="1">
            <a:off x="4402174" y="1212418"/>
            <a:ext cx="0" cy="13356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/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3488CB-F4CB-4C3B-9708-E36C5B64B543}"/>
              </a:ext>
            </a:extLst>
          </p:cNvPr>
          <p:cNvCxnSpPr>
            <a:cxnSpLocks/>
          </p:cNvCxnSpPr>
          <p:nvPr/>
        </p:nvCxnSpPr>
        <p:spPr>
          <a:xfrm>
            <a:off x="5680255" y="2577981"/>
            <a:ext cx="0" cy="190130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/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38FEF8-743B-4DDD-98D5-AA0A8388901A}"/>
              </a:ext>
            </a:extLst>
          </p:cNvPr>
          <p:cNvCxnSpPr>
            <a:cxnSpLocks/>
          </p:cNvCxnSpPr>
          <p:nvPr/>
        </p:nvCxnSpPr>
        <p:spPr>
          <a:xfrm flipV="1">
            <a:off x="5965129" y="1541375"/>
            <a:ext cx="0" cy="103660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/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9D887A-2459-4617-BAB0-CCC2258C07FC}"/>
              </a:ext>
            </a:extLst>
          </p:cNvPr>
          <p:cNvCxnSpPr>
            <a:cxnSpLocks/>
          </p:cNvCxnSpPr>
          <p:nvPr/>
        </p:nvCxnSpPr>
        <p:spPr>
          <a:xfrm>
            <a:off x="4394555" y="2543532"/>
            <a:ext cx="7565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/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61299F-FB89-4DE7-AF4E-A59959BBE555}"/>
              </a:ext>
            </a:extLst>
          </p:cNvPr>
          <p:cNvCxnSpPr>
            <a:cxnSpLocks/>
          </p:cNvCxnSpPr>
          <p:nvPr/>
        </p:nvCxnSpPr>
        <p:spPr>
          <a:xfrm>
            <a:off x="7509055" y="2125970"/>
            <a:ext cx="0" cy="154925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/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C95878FC-4EF4-45D2-8C19-13891D354DF9}"/>
              </a:ext>
            </a:extLst>
          </p:cNvPr>
          <p:cNvSpPr/>
          <p:nvPr/>
        </p:nvSpPr>
        <p:spPr>
          <a:xfrm rot="5216458">
            <a:off x="6262091" y="1961303"/>
            <a:ext cx="208352" cy="1233176"/>
          </a:xfrm>
          <a:prstGeom prst="arc">
            <a:avLst>
              <a:gd name="adj1" fmla="val 15487940"/>
              <a:gd name="adj2" fmla="val 18392274"/>
            </a:avLst>
          </a:prstGeom>
          <a:ln w="50800">
            <a:solidFill>
              <a:srgbClr val="00B050"/>
            </a:solidFill>
            <a:head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/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82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6E53B0-CA2F-4B0B-A6C8-6AA28663A68E}"/>
              </a:ext>
            </a:extLst>
          </p:cNvPr>
          <p:cNvCxnSpPr>
            <a:cxnSpLocks/>
          </p:cNvCxnSpPr>
          <p:nvPr/>
        </p:nvCxnSpPr>
        <p:spPr>
          <a:xfrm flipV="1">
            <a:off x="6448097" y="1560786"/>
            <a:ext cx="0" cy="43197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5B2438-C777-44A8-B659-95DA206A05CE}"/>
              </a:ext>
            </a:extLst>
          </p:cNvPr>
          <p:cNvCxnSpPr>
            <a:cxnSpLocks/>
          </p:cNvCxnSpPr>
          <p:nvPr/>
        </p:nvCxnSpPr>
        <p:spPr>
          <a:xfrm flipH="1">
            <a:off x="3672796" y="3720662"/>
            <a:ext cx="622737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2385EC-245E-4422-AF0A-48127F73919D}"/>
              </a:ext>
            </a:extLst>
          </p:cNvPr>
          <p:cNvSpPr/>
          <p:nvPr/>
        </p:nvSpPr>
        <p:spPr>
          <a:xfrm flipH="1">
            <a:off x="4052125" y="3100613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A8009-EF6F-4CA8-888C-27B5E71760A0}"/>
              </a:ext>
            </a:extLst>
          </p:cNvPr>
          <p:cNvSpPr/>
          <p:nvPr/>
        </p:nvSpPr>
        <p:spPr>
          <a:xfrm flipH="1">
            <a:off x="8481851" y="3962425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2B86BD-5E07-4FD5-8464-6EA3E1FA1986}"/>
              </a:ext>
            </a:extLst>
          </p:cNvPr>
          <p:cNvSpPr/>
          <p:nvPr/>
        </p:nvSpPr>
        <p:spPr>
          <a:xfrm>
            <a:off x="4456177" y="164432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DD9B6AC-3F02-4666-A92A-D03E94A6468B}"/>
              </a:ext>
            </a:extLst>
          </p:cNvPr>
          <p:cNvSpPr/>
          <p:nvPr/>
        </p:nvSpPr>
        <p:spPr>
          <a:xfrm rot="10552560">
            <a:off x="6903187" y="419138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44B8F6-6562-4EA4-8AEB-47EF2635A785}"/>
              </a:ext>
            </a:extLst>
          </p:cNvPr>
          <p:cNvCxnSpPr>
            <a:cxnSpLocks/>
          </p:cNvCxnSpPr>
          <p:nvPr/>
        </p:nvCxnSpPr>
        <p:spPr>
          <a:xfrm flipH="1" flipV="1">
            <a:off x="4626513" y="1743241"/>
            <a:ext cx="3698836" cy="4028293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/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/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782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03A2F2A-4E43-42C5-A08D-70BC3374E411}"/>
              </a:ext>
            </a:extLst>
          </p:cNvPr>
          <p:cNvCxnSpPr>
            <a:cxnSpLocks/>
          </p:cNvCxnSpPr>
          <p:nvPr/>
        </p:nvCxnSpPr>
        <p:spPr>
          <a:xfrm flipV="1">
            <a:off x="396642" y="1123981"/>
            <a:ext cx="0" cy="290429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01071A-4F10-4794-ABF9-90FCD4DB03C1}"/>
              </a:ext>
            </a:extLst>
          </p:cNvPr>
          <p:cNvCxnSpPr>
            <a:cxnSpLocks/>
          </p:cNvCxnSpPr>
          <p:nvPr/>
        </p:nvCxnSpPr>
        <p:spPr>
          <a:xfrm flipH="1">
            <a:off x="346390" y="1119735"/>
            <a:ext cx="3225977" cy="0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7A0557-F6E6-480C-9107-A484A909F444}"/>
              </a:ext>
            </a:extLst>
          </p:cNvPr>
          <p:cNvCxnSpPr>
            <a:cxnSpLocks/>
          </p:cNvCxnSpPr>
          <p:nvPr/>
        </p:nvCxnSpPr>
        <p:spPr>
          <a:xfrm flipH="1" flipV="1">
            <a:off x="346390" y="1081679"/>
            <a:ext cx="3017711" cy="277007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8B9DE56-F48A-48B7-972A-2EA08156B084}"/>
              </a:ext>
            </a:extLst>
          </p:cNvPr>
          <p:cNvSpPr/>
          <p:nvPr/>
        </p:nvSpPr>
        <p:spPr>
          <a:xfrm flipH="1">
            <a:off x="262747" y="2436291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DFE0F-C030-45B0-BC31-D445BAC43964}"/>
              </a:ext>
            </a:extLst>
          </p:cNvPr>
          <p:cNvSpPr/>
          <p:nvPr/>
        </p:nvSpPr>
        <p:spPr>
          <a:xfrm flipH="1">
            <a:off x="1825483" y="97990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8E699C-DDEA-4410-866E-666E8A6D313B}"/>
              </a:ext>
            </a:extLst>
          </p:cNvPr>
          <p:cNvSpPr/>
          <p:nvPr/>
        </p:nvSpPr>
        <p:spPr>
          <a:xfrm flipH="1">
            <a:off x="1830231" y="243629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/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/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/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/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AE359B-2EAA-4400-9E46-3DF7B5BC3D18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1959378" y="1259569"/>
            <a:ext cx="4748" cy="11767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ADFCE2-4E24-490D-A80F-4DA219C518C1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H="1">
            <a:off x="530537" y="2576125"/>
            <a:ext cx="1299694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/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7ACB614-521A-43B3-BE55-6B639E7F6666}"/>
              </a:ext>
            </a:extLst>
          </p:cNvPr>
          <p:cNvSpPr/>
          <p:nvPr/>
        </p:nvSpPr>
        <p:spPr>
          <a:xfrm>
            <a:off x="8041257" y="2715959"/>
            <a:ext cx="4150743" cy="4150743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48F56F-A3C5-4232-A6D8-6E05B6C85C12}"/>
              </a:ext>
            </a:extLst>
          </p:cNvPr>
          <p:cNvSpPr/>
          <p:nvPr/>
        </p:nvSpPr>
        <p:spPr>
          <a:xfrm>
            <a:off x="10254605" y="3404491"/>
            <a:ext cx="1427479" cy="1427479"/>
          </a:xfrm>
          <a:prstGeom prst="ellipse">
            <a:avLst/>
          </a:prstGeom>
          <a:solidFill>
            <a:schemeClr val="bg1">
              <a:lumMod val="95000"/>
              <a:alpha val="64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D19132-A7FF-4A93-A627-EC79FA5E9FAE}"/>
              </a:ext>
            </a:extLst>
          </p:cNvPr>
          <p:cNvCxnSpPr>
            <a:cxnSpLocks/>
            <a:stCxn id="33" idx="1"/>
            <a:endCxn id="24" idx="1"/>
          </p:cNvCxnSpPr>
          <p:nvPr/>
        </p:nvCxnSpPr>
        <p:spPr>
          <a:xfrm flipV="1">
            <a:off x="10207041" y="4175207"/>
            <a:ext cx="706747" cy="557887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DB4E1-BBE0-44F3-B7AF-9650DE0C4C3E}"/>
              </a:ext>
            </a:extLst>
          </p:cNvPr>
          <p:cNvCxnSpPr>
            <a:cxnSpLocks/>
            <a:stCxn id="18" idx="4"/>
            <a:endCxn id="33" idx="4"/>
          </p:cNvCxnSpPr>
          <p:nvPr/>
        </p:nvCxnSpPr>
        <p:spPr>
          <a:xfrm flipH="1" flipV="1">
            <a:off x="10112363" y="4971806"/>
            <a:ext cx="4266" cy="18948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A792AC-5CB9-4E5B-91FF-E50BE97E21BB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10540354" y="3553989"/>
            <a:ext cx="373434" cy="507266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35B4F6-5CA3-4521-8B1D-C7AE77952E39}"/>
              </a:ext>
            </a:extLst>
          </p:cNvPr>
          <p:cNvSpPr/>
          <p:nvPr/>
        </p:nvSpPr>
        <p:spPr>
          <a:xfrm flipV="1">
            <a:off x="10891190" y="4037655"/>
            <a:ext cx="154307" cy="16115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/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/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blipFill>
                <a:blip r:embed="rId8"/>
                <a:stretch>
                  <a:fillRect l="-28571" r="-2619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/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blipFill>
                <a:blip r:embed="rId9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/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/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1F270B-4A82-4003-AF3F-CA502D24AD3D}"/>
              </a:ext>
            </a:extLst>
          </p:cNvPr>
          <p:cNvCxnSpPr>
            <a:cxnSpLocks/>
          </p:cNvCxnSpPr>
          <p:nvPr/>
        </p:nvCxnSpPr>
        <p:spPr>
          <a:xfrm flipH="1">
            <a:off x="8502007" y="4700054"/>
            <a:ext cx="1752598" cy="144763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5B3EF65-6996-4123-858E-0BF2078E102A}"/>
              </a:ext>
            </a:extLst>
          </p:cNvPr>
          <p:cNvSpPr/>
          <p:nvPr/>
        </p:nvSpPr>
        <p:spPr>
          <a:xfrm flipV="1">
            <a:off x="9152878" y="5450325"/>
            <a:ext cx="154307" cy="161152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C9CFCD-1A36-4DB1-A6D0-F5874F88FA07}"/>
              </a:ext>
            </a:extLst>
          </p:cNvPr>
          <p:cNvSpPr/>
          <p:nvPr/>
        </p:nvSpPr>
        <p:spPr>
          <a:xfrm flipH="1">
            <a:off x="9978468" y="469213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/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58B174-1703-4485-81A1-30B098DC7652}"/>
              </a:ext>
            </a:extLst>
          </p:cNvPr>
          <p:cNvCxnSpPr>
            <a:cxnSpLocks/>
          </p:cNvCxnSpPr>
          <p:nvPr/>
        </p:nvCxnSpPr>
        <p:spPr>
          <a:xfrm flipV="1">
            <a:off x="9201369" y="-1769127"/>
            <a:ext cx="1512757" cy="2764802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8F7B28-FFFF-4632-90FE-E5178AD60108}"/>
              </a:ext>
            </a:extLst>
          </p:cNvPr>
          <p:cNvCxnSpPr>
            <a:cxnSpLocks/>
          </p:cNvCxnSpPr>
          <p:nvPr/>
        </p:nvCxnSpPr>
        <p:spPr>
          <a:xfrm flipH="1" flipV="1">
            <a:off x="10674236" y="-1769127"/>
            <a:ext cx="1621178" cy="2764804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633970-0F65-46A3-B45D-38E182C81557}"/>
              </a:ext>
            </a:extLst>
          </p:cNvPr>
          <p:cNvCxnSpPr>
            <a:cxnSpLocks/>
          </p:cNvCxnSpPr>
          <p:nvPr/>
        </p:nvCxnSpPr>
        <p:spPr>
          <a:xfrm flipH="1">
            <a:off x="9201369" y="961385"/>
            <a:ext cx="3094044" cy="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E65AED2-9B91-4F7D-8014-A53EA0F9C6C5}"/>
              </a:ext>
            </a:extLst>
          </p:cNvPr>
          <p:cNvSpPr/>
          <p:nvPr/>
        </p:nvSpPr>
        <p:spPr>
          <a:xfrm flipH="1">
            <a:off x="9755275" y="-49126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ED951BF-0A36-4BFA-A459-9D097FD9491F}"/>
              </a:ext>
            </a:extLst>
          </p:cNvPr>
          <p:cNvSpPr/>
          <p:nvPr/>
        </p:nvSpPr>
        <p:spPr>
          <a:xfrm flipH="1">
            <a:off x="11302298" y="-491268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1D2498-874A-4169-86AD-063A49684A5D}"/>
              </a:ext>
            </a:extLst>
          </p:cNvPr>
          <p:cNvSpPr/>
          <p:nvPr/>
        </p:nvSpPr>
        <p:spPr>
          <a:xfrm flipH="1">
            <a:off x="10540341" y="85584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/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/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/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/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/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/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4025E8-473E-4401-BCC3-92DDD8B42C05}"/>
              </a:ext>
            </a:extLst>
          </p:cNvPr>
          <p:cNvCxnSpPr>
            <a:cxnSpLocks/>
          </p:cNvCxnSpPr>
          <p:nvPr/>
        </p:nvCxnSpPr>
        <p:spPr>
          <a:xfrm flipH="1">
            <a:off x="10674236" y="-1630881"/>
            <a:ext cx="39890" cy="250756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04F169-CE52-400A-B58D-3D0740EA3D5F}"/>
              </a:ext>
            </a:extLst>
          </p:cNvPr>
          <p:cNvCxnSpPr>
            <a:cxnSpLocks/>
            <a:endCxn id="39" idx="6"/>
          </p:cNvCxnSpPr>
          <p:nvPr/>
        </p:nvCxnSpPr>
        <p:spPr>
          <a:xfrm flipV="1">
            <a:off x="9309474" y="-351433"/>
            <a:ext cx="1992824" cy="12950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3081D5-27A3-41BE-BC00-63F565501AC9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23065" y="-351432"/>
            <a:ext cx="2257933" cy="131281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E5AF903-CD70-4FD3-86BD-27F8F2069763}"/>
              </a:ext>
            </a:extLst>
          </p:cNvPr>
          <p:cNvSpPr/>
          <p:nvPr/>
        </p:nvSpPr>
        <p:spPr>
          <a:xfrm flipH="1">
            <a:off x="10604809" y="-48659"/>
            <a:ext cx="166414" cy="1737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/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blipFill>
                <a:blip r:embed="rId19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EE487265-E848-4442-80B3-3F3F42CDB5C2}"/>
              </a:ext>
            </a:extLst>
          </p:cNvPr>
          <p:cNvSpPr/>
          <p:nvPr/>
        </p:nvSpPr>
        <p:spPr>
          <a:xfrm flipH="1">
            <a:off x="839304" y="540780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9F975D-4B9D-4CAA-9902-EAE1C48BD02A}"/>
              </a:ext>
            </a:extLst>
          </p:cNvPr>
          <p:cNvSpPr/>
          <p:nvPr/>
        </p:nvSpPr>
        <p:spPr>
          <a:xfrm flipH="1">
            <a:off x="4355695" y="610196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8A740F-B2FA-4908-8780-29091B05839B}"/>
              </a:ext>
            </a:extLst>
          </p:cNvPr>
          <p:cNvCxnSpPr>
            <a:cxnSpLocks/>
            <a:endCxn id="53" idx="6"/>
          </p:cNvCxnSpPr>
          <p:nvPr/>
        </p:nvCxnSpPr>
        <p:spPr>
          <a:xfrm>
            <a:off x="1533466" y="5846324"/>
            <a:ext cx="2822229" cy="602722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F14EA5-5EB4-49BD-AD9B-5F065A68CCA4}"/>
              </a:ext>
            </a:extLst>
          </p:cNvPr>
          <p:cNvCxnSpPr>
            <a:cxnSpLocks/>
          </p:cNvCxnSpPr>
          <p:nvPr/>
        </p:nvCxnSpPr>
        <p:spPr>
          <a:xfrm flipV="1">
            <a:off x="4835530" y="5407803"/>
            <a:ext cx="342900" cy="73988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985F68-EC9F-4DA1-A544-1369892B05D1}"/>
              </a:ext>
            </a:extLst>
          </p:cNvPr>
          <p:cNvCxnSpPr>
            <a:cxnSpLocks/>
          </p:cNvCxnSpPr>
          <p:nvPr/>
        </p:nvCxnSpPr>
        <p:spPr>
          <a:xfrm>
            <a:off x="1533466" y="5823464"/>
            <a:ext cx="1039314" cy="2556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/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/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blipFill>
                <a:blip r:embed="rId21"/>
                <a:stretch>
                  <a:fillRect l="-25000" t="-36066" r="-97500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1DDB4E-B839-4250-A2F8-B881405FD3EC}"/>
              </a:ext>
            </a:extLst>
          </p:cNvPr>
          <p:cNvCxnSpPr>
            <a:cxnSpLocks/>
            <a:stCxn id="53" idx="6"/>
          </p:cNvCxnSpPr>
          <p:nvPr/>
        </p:nvCxnSpPr>
        <p:spPr>
          <a:xfrm flipH="1" flipV="1">
            <a:off x="3220090" y="6219871"/>
            <a:ext cx="1135605" cy="229175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/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/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/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14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712FEF-D178-4922-9D45-DE4EFAFC5F20}"/>
              </a:ext>
            </a:extLst>
          </p:cNvPr>
          <p:cNvCxnSpPr>
            <a:cxnSpLocks/>
          </p:cNvCxnSpPr>
          <p:nvPr/>
        </p:nvCxnSpPr>
        <p:spPr>
          <a:xfrm flipV="1">
            <a:off x="2643322" y="1219200"/>
            <a:ext cx="1642012" cy="344284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6F4C1F-5E13-4A11-A466-9E65475E270C}"/>
              </a:ext>
            </a:extLst>
          </p:cNvPr>
          <p:cNvCxnSpPr>
            <a:cxnSpLocks/>
          </p:cNvCxnSpPr>
          <p:nvPr/>
        </p:nvCxnSpPr>
        <p:spPr>
          <a:xfrm flipH="1" flipV="1">
            <a:off x="4285335" y="1240396"/>
            <a:ext cx="1897698" cy="154849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7A489D-03CD-4627-825E-DAB87B2B7278}"/>
              </a:ext>
            </a:extLst>
          </p:cNvPr>
          <p:cNvCxnSpPr>
            <a:cxnSpLocks/>
          </p:cNvCxnSpPr>
          <p:nvPr/>
        </p:nvCxnSpPr>
        <p:spPr>
          <a:xfrm flipV="1">
            <a:off x="2643322" y="2798065"/>
            <a:ext cx="3539711" cy="18548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/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/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blipFill>
                <a:blip r:embed="rId3"/>
                <a:stretch>
                  <a:fillRect l="-8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/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44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D07329-9B6A-448C-87A2-28ECBB60648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425003" y="1365813"/>
            <a:ext cx="1132406" cy="107736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B3228A-E040-416F-98A5-010315FE0C7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202430" y="1329690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3ADF8CD-7697-494F-8F8C-2CE76C1A0632}"/>
              </a:ext>
            </a:extLst>
          </p:cNvPr>
          <p:cNvSpPr/>
          <p:nvPr/>
        </p:nvSpPr>
        <p:spPr>
          <a:xfrm flipH="1">
            <a:off x="3541798" y="88901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A23CDD-DFD1-451C-9A77-F724005B5066}"/>
              </a:ext>
            </a:extLst>
          </p:cNvPr>
          <p:cNvCxnSpPr>
            <a:cxnSpLocks/>
          </p:cNvCxnSpPr>
          <p:nvPr/>
        </p:nvCxnSpPr>
        <p:spPr>
          <a:xfrm flipH="1" flipV="1">
            <a:off x="2425003" y="3269646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8B5668-D722-4AC7-8DB7-688D7186F813}"/>
              </a:ext>
            </a:extLst>
          </p:cNvPr>
          <p:cNvCxnSpPr>
            <a:cxnSpLocks/>
          </p:cNvCxnSpPr>
          <p:nvPr/>
        </p:nvCxnSpPr>
        <p:spPr>
          <a:xfrm flipV="1">
            <a:off x="4064010" y="3269646"/>
            <a:ext cx="107249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9CFBEDB-5703-4157-98E2-F6C6FAAED451}"/>
              </a:ext>
            </a:extLst>
          </p:cNvPr>
          <p:cNvSpPr/>
          <p:nvPr/>
        </p:nvSpPr>
        <p:spPr>
          <a:xfrm flipH="1">
            <a:off x="3423038" y="3995781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BBF5E-D79C-4DAE-86EC-90A60374E6C5}"/>
              </a:ext>
            </a:extLst>
          </p:cNvPr>
          <p:cNvSpPr/>
          <p:nvPr/>
        </p:nvSpPr>
        <p:spPr>
          <a:xfrm flipH="1">
            <a:off x="4998087" y="2402906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02B08-6FB5-4F78-86C5-52BE2659BB7A}"/>
              </a:ext>
            </a:extLst>
          </p:cNvPr>
          <p:cNvSpPr/>
          <p:nvPr/>
        </p:nvSpPr>
        <p:spPr>
          <a:xfrm flipH="1">
            <a:off x="2233392" y="2443178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0B35E41A-FDB1-4057-9A55-DC96A1D1CCB1}"/>
              </a:ext>
            </a:extLst>
          </p:cNvPr>
          <p:cNvSpPr/>
          <p:nvPr/>
        </p:nvSpPr>
        <p:spPr>
          <a:xfrm rot="224769">
            <a:off x="2598660" y="2736129"/>
            <a:ext cx="2457609" cy="514292"/>
          </a:xfrm>
          <a:prstGeom prst="flowChartMagneticDrum">
            <a:avLst/>
          </a:prstGeom>
          <a:blipFill dpi="0" rotWithShape="1">
            <a:blip r:embed="rId2"/>
            <a:srcRect/>
            <a:stretch>
              <a:fillRect l="-3951" t="10000" r="-14243" b="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FFD1F0-15DA-471E-A95D-1C5A1529246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770119" y="2993275"/>
            <a:ext cx="0" cy="10025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/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/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/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/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492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3679453" y="1689100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3298015" y="510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3693971" y="2424700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4940611" y="362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5024704" y="412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4100362" y="511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3693971" y="375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3674721" y="293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5810332" y="239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684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294925-7ACB-B33D-5DF8-A08D2B8F4186}"/>
              </a:ext>
            </a:extLst>
          </p:cNvPr>
          <p:cNvCxnSpPr>
            <a:cxnSpLocks/>
          </p:cNvCxnSpPr>
          <p:nvPr/>
        </p:nvCxnSpPr>
        <p:spPr>
          <a:xfrm>
            <a:off x="4140485" y="3429000"/>
            <a:ext cx="4202131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7525B50-535A-F5EF-35EA-E8F62D5C4830}"/>
              </a:ext>
            </a:extLst>
          </p:cNvPr>
          <p:cNvSpPr/>
          <p:nvPr/>
        </p:nvSpPr>
        <p:spPr>
          <a:xfrm flipH="1">
            <a:off x="4933919" y="333812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8992C18-0768-FEA1-9B10-570569E1DF29}"/>
              </a:ext>
            </a:extLst>
          </p:cNvPr>
          <p:cNvCxnSpPr>
            <a:cxnSpLocks/>
          </p:cNvCxnSpPr>
          <p:nvPr/>
        </p:nvCxnSpPr>
        <p:spPr>
          <a:xfrm>
            <a:off x="5107957" y="3429000"/>
            <a:ext cx="861326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/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7223105-A520-BE70-6136-FD760779CED9}"/>
              </a:ext>
            </a:extLst>
          </p:cNvPr>
          <p:cNvSpPr/>
          <p:nvPr/>
        </p:nvSpPr>
        <p:spPr>
          <a:xfrm flipH="1">
            <a:off x="6825751" y="3244673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57DF5E-9BC0-15D4-32F3-4E2CF119EDF0}"/>
              </a:ext>
            </a:extLst>
          </p:cNvPr>
          <p:cNvCxnSpPr>
            <a:cxnSpLocks/>
          </p:cNvCxnSpPr>
          <p:nvPr/>
        </p:nvCxnSpPr>
        <p:spPr>
          <a:xfrm flipV="1">
            <a:off x="6999789" y="2849281"/>
            <a:ext cx="861326" cy="45268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/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AC3339D5-4F32-D5B2-BD95-E879CC38D336}"/>
              </a:ext>
            </a:extLst>
          </p:cNvPr>
          <p:cNvSpPr/>
          <p:nvPr/>
        </p:nvSpPr>
        <p:spPr>
          <a:xfrm flipH="1">
            <a:off x="6834118" y="3445654"/>
            <a:ext cx="174038" cy="181758"/>
          </a:xfrm>
          <a:prstGeom prst="ellipse">
            <a:avLst/>
          </a:prstGeom>
          <a:solidFill>
            <a:srgbClr val="0070C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104755-4F3D-7036-9F33-1DEF7FE58E6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982669" y="3600794"/>
            <a:ext cx="946364" cy="44415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/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/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>
            <a:extLst>
              <a:ext uri="{FF2B5EF4-FFF2-40B4-BE49-F238E27FC236}">
                <a16:creationId xmlns:a16="http://schemas.microsoft.com/office/drawing/2014/main" id="{C1547B0A-6AEA-80E5-496F-11562344371B}"/>
              </a:ext>
            </a:extLst>
          </p:cNvPr>
          <p:cNvSpPr/>
          <p:nvPr/>
        </p:nvSpPr>
        <p:spPr>
          <a:xfrm rot="1671062">
            <a:off x="6921990" y="3202380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EC42E57-D408-5848-3409-BA750E8A2DC1}"/>
              </a:ext>
            </a:extLst>
          </p:cNvPr>
          <p:cNvSpPr/>
          <p:nvPr/>
        </p:nvSpPr>
        <p:spPr>
          <a:xfrm rot="2871099">
            <a:off x="6851385" y="3367794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BAAA70E-A84E-4C3E-B5E0-BC9B43217454}"/>
              </a:ext>
            </a:extLst>
          </p:cNvPr>
          <p:cNvSpPr/>
          <p:nvPr/>
        </p:nvSpPr>
        <p:spPr>
          <a:xfrm rot="2871099">
            <a:off x="6827945" y="3336205"/>
            <a:ext cx="338761" cy="366653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/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blipFill>
                <a:blip r:embed="rId6"/>
                <a:stretch>
                  <a:fillRect l="-48718" t="-1724" r="-41026" b="-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79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pipe&#10;&#10;Description automatically generated">
            <a:extLst>
              <a:ext uri="{FF2B5EF4-FFF2-40B4-BE49-F238E27FC236}">
                <a16:creationId xmlns:a16="http://schemas.microsoft.com/office/drawing/2014/main" id="{242E7A62-4175-B6DD-600E-F61492BA0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9" r="10729"/>
          <a:stretch/>
        </p:blipFill>
        <p:spPr>
          <a:xfrm>
            <a:off x="1308100" y="685800"/>
            <a:ext cx="9575800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9719D1-8CBC-853B-E938-2C2308AFABEA}"/>
              </a:ext>
            </a:extLst>
          </p:cNvPr>
          <p:cNvSpPr/>
          <p:nvPr/>
        </p:nvSpPr>
        <p:spPr>
          <a:xfrm>
            <a:off x="1308100" y="2147770"/>
            <a:ext cx="3383642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Fuel injection holes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38C11-47B1-675D-3122-E360BCF714A8}"/>
              </a:ext>
            </a:extLst>
          </p:cNvPr>
          <p:cNvSpPr/>
          <p:nvPr/>
        </p:nvSpPr>
        <p:spPr>
          <a:xfrm>
            <a:off x="9093201" y="1436233"/>
            <a:ext cx="179070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Air inlet openings</a:t>
            </a:r>
          </a:p>
        </p:txBody>
      </p:sp>
    </p:spTree>
    <p:extLst>
      <p:ext uri="{BB962C8B-B14F-4D97-AF65-F5344CB8AC3E}">
        <p14:creationId xmlns:p14="http://schemas.microsoft.com/office/powerpoint/2010/main" val="395609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217651" y="2435516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890095" y="637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5156462" y="642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62" y="642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757652" y="265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52" y="265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7231298" y="1411112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2532691" y="489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2616784" y="539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2412114" y="544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14" y="544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1692442" y="638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1732583" y="642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83" y="642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1286051" y="502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1503411" y="435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11" y="435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17651" y="415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51" y="415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1266801" y="420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3632436" y="352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436" y="352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3402412" y="366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814957" y="634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57" y="634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F23BB93-19CE-9DCA-D87C-BE5A6969CC46}"/>
              </a:ext>
            </a:extLst>
          </p:cNvPr>
          <p:cNvSpPr/>
          <p:nvPr/>
        </p:nvSpPr>
        <p:spPr>
          <a:xfrm>
            <a:off x="6656996" y="1086802"/>
            <a:ext cx="982611" cy="3309287"/>
          </a:xfrm>
          <a:prstGeom prst="rect">
            <a:avLst/>
          </a:prstGeom>
          <a:solidFill>
            <a:schemeClr val="accent1">
              <a:alpha val="27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9336BD-B90C-DCC2-F690-F4A46A3FA334}"/>
              </a:ext>
            </a:extLst>
          </p:cNvPr>
          <p:cNvCxnSpPr>
            <a:cxnSpLocks/>
          </p:cNvCxnSpPr>
          <p:nvPr/>
        </p:nvCxnSpPr>
        <p:spPr>
          <a:xfrm flipH="1" flipV="1">
            <a:off x="7624557" y="1765300"/>
            <a:ext cx="941556" cy="9987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9EDF9-8479-0388-5135-4D651F3DBB27}"/>
              </a:ext>
            </a:extLst>
          </p:cNvPr>
          <p:cNvCxnSpPr>
            <a:cxnSpLocks/>
          </p:cNvCxnSpPr>
          <p:nvPr/>
        </p:nvCxnSpPr>
        <p:spPr>
          <a:xfrm flipH="1">
            <a:off x="7624557" y="2745927"/>
            <a:ext cx="941556" cy="9615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157B224-C88B-092E-A161-7A7C9920A7F0}"/>
              </a:ext>
            </a:extLst>
          </p:cNvPr>
          <p:cNvSpPr/>
          <p:nvPr/>
        </p:nvSpPr>
        <p:spPr>
          <a:xfrm flipH="1">
            <a:off x="8504265" y="2681336"/>
            <a:ext cx="123695" cy="12918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296291-0C7A-4DB3-A640-53008D7763C3}"/>
                  </a:ext>
                </a:extLst>
              </p:cNvPr>
              <p:cNvSpPr txBox="1"/>
              <p:nvPr/>
            </p:nvSpPr>
            <p:spPr>
              <a:xfrm>
                <a:off x="8627960" y="239542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296291-0C7A-4DB3-A640-53008D77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960" y="2395423"/>
                <a:ext cx="267203" cy="369332"/>
              </a:xfrm>
              <a:prstGeom prst="rect">
                <a:avLst/>
              </a:prstGeom>
              <a:blipFill>
                <a:blip r:embed="rId10"/>
                <a:stretch>
                  <a:fillRect l="-31818" r="-3863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47641-408C-1D19-0C73-DB76FD27FB7A}"/>
                  </a:ext>
                </a:extLst>
              </p:cNvPr>
              <p:cNvSpPr txBox="1"/>
              <p:nvPr/>
            </p:nvSpPr>
            <p:spPr>
              <a:xfrm>
                <a:off x="8095335" y="1938692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47641-408C-1D19-0C73-DB76FD27F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335" y="1938692"/>
                <a:ext cx="267203" cy="369332"/>
              </a:xfrm>
              <a:prstGeom prst="rect">
                <a:avLst/>
              </a:prstGeom>
              <a:blipFill>
                <a:blip r:embed="rId11"/>
                <a:stretch>
                  <a:fillRect l="-29545" r="-363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F0B6FB-8227-E0D9-98E1-E7924D354384}"/>
                  </a:ext>
                </a:extLst>
              </p:cNvPr>
              <p:cNvSpPr txBox="1"/>
              <p:nvPr/>
            </p:nvSpPr>
            <p:spPr>
              <a:xfrm>
                <a:off x="8055238" y="3153521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F0B6FB-8227-E0D9-98E1-E7924D354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38" y="3153521"/>
                <a:ext cx="267203" cy="369332"/>
              </a:xfrm>
              <a:prstGeom prst="rect">
                <a:avLst/>
              </a:prstGeom>
              <a:blipFill>
                <a:blip r:embed="rId12"/>
                <a:stretch>
                  <a:fillRect l="-29545" r="-363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E4B326-749A-DA9D-D278-A7C1EE0F1C06}"/>
                  </a:ext>
                </a:extLst>
              </p:cNvPr>
              <p:cNvSpPr txBox="1"/>
              <p:nvPr/>
            </p:nvSpPr>
            <p:spPr>
              <a:xfrm>
                <a:off x="7946706" y="2415438"/>
                <a:ext cx="2672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E4B326-749A-DA9D-D278-A7C1EE0F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706" y="2415438"/>
                <a:ext cx="267203" cy="307777"/>
              </a:xfrm>
              <a:prstGeom prst="rect">
                <a:avLst/>
              </a:prstGeom>
              <a:blipFill>
                <a:blip r:embed="rId13"/>
                <a:stretch>
                  <a:fillRect l="-13953" r="-232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6C866-4A3A-F511-C575-7C37739CF1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639607" y="2725456"/>
            <a:ext cx="878018" cy="1599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24098-81F7-0093-9B10-9FF5DB79D236}"/>
                  </a:ext>
                </a:extLst>
              </p:cNvPr>
              <p:cNvSpPr txBox="1"/>
              <p:nvPr/>
            </p:nvSpPr>
            <p:spPr>
              <a:xfrm>
                <a:off x="7625704" y="2123358"/>
                <a:ext cx="267203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24098-81F7-0093-9B10-9FF5DB79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704" y="2123358"/>
                <a:ext cx="267203" cy="338554"/>
              </a:xfrm>
              <a:prstGeom prst="rect">
                <a:avLst/>
              </a:prstGeom>
              <a:blipFill>
                <a:blip r:embed="rId14"/>
                <a:stretch>
                  <a:fillRect l="-4545" r="-909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67FFC5-FC4C-C402-5FE6-21F5795B8651}"/>
              </a:ext>
            </a:extLst>
          </p:cNvPr>
          <p:cNvCxnSpPr>
            <a:cxnSpLocks/>
          </p:cNvCxnSpPr>
          <p:nvPr/>
        </p:nvCxnSpPr>
        <p:spPr>
          <a:xfrm flipV="1">
            <a:off x="7225499" y="1411112"/>
            <a:ext cx="0" cy="143705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71AEA2-116C-3EC4-8567-5540901AFEDB}"/>
              </a:ext>
            </a:extLst>
          </p:cNvPr>
          <p:cNvCxnSpPr>
            <a:cxnSpLocks/>
          </p:cNvCxnSpPr>
          <p:nvPr/>
        </p:nvCxnSpPr>
        <p:spPr>
          <a:xfrm flipH="1">
            <a:off x="7224078" y="1627031"/>
            <a:ext cx="375655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2A49970-5A4C-C530-0412-F74198BB5DD8}"/>
                  </a:ext>
                </a:extLst>
              </p:cNvPr>
              <p:cNvSpPr txBox="1"/>
              <p:nvPr/>
            </p:nvSpPr>
            <p:spPr>
              <a:xfrm>
                <a:off x="7295473" y="1289114"/>
                <a:ext cx="2672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2A49970-5A4C-C530-0412-F74198BB5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473" y="1289114"/>
                <a:ext cx="267203" cy="307777"/>
              </a:xfrm>
              <a:prstGeom prst="rect">
                <a:avLst/>
              </a:prstGeom>
              <a:blipFill>
                <a:blip r:embed="rId15"/>
                <a:stretch>
                  <a:fillRect l="-4545" r="-6818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442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E270C17-C4C9-34D4-F8FD-3646380B499C}"/>
              </a:ext>
            </a:extLst>
          </p:cNvPr>
          <p:cNvCxnSpPr>
            <a:cxnSpLocks/>
          </p:cNvCxnSpPr>
          <p:nvPr/>
        </p:nvCxnSpPr>
        <p:spPr>
          <a:xfrm>
            <a:off x="3622325" y="2677160"/>
            <a:ext cx="1610075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40FE7F-A73B-F046-C96F-A0C86B48113E}"/>
              </a:ext>
            </a:extLst>
          </p:cNvPr>
          <p:cNvCxnSpPr>
            <a:cxnSpLocks/>
          </p:cNvCxnSpPr>
          <p:nvPr/>
        </p:nvCxnSpPr>
        <p:spPr>
          <a:xfrm>
            <a:off x="3622325" y="3127510"/>
            <a:ext cx="1610075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025AC5-1D66-57CE-190C-644422680FA2}"/>
              </a:ext>
            </a:extLst>
          </p:cNvPr>
          <p:cNvCxnSpPr>
            <a:cxnSpLocks/>
          </p:cNvCxnSpPr>
          <p:nvPr/>
        </p:nvCxnSpPr>
        <p:spPr>
          <a:xfrm flipV="1">
            <a:off x="4451537" y="2324098"/>
            <a:ext cx="0" cy="3530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4971E4-2C75-67D3-BB81-1BE46AE0BDF2}"/>
              </a:ext>
            </a:extLst>
          </p:cNvPr>
          <p:cNvCxnSpPr>
            <a:cxnSpLocks/>
          </p:cNvCxnSpPr>
          <p:nvPr/>
        </p:nvCxnSpPr>
        <p:spPr>
          <a:xfrm flipV="1">
            <a:off x="4459597" y="3127510"/>
            <a:ext cx="0" cy="26815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1B18EA7-7774-0742-E952-6C565A8AE145}"/>
              </a:ext>
            </a:extLst>
          </p:cNvPr>
          <p:cNvSpPr/>
          <p:nvPr/>
        </p:nvSpPr>
        <p:spPr>
          <a:xfrm flipH="1">
            <a:off x="4397749" y="3395663"/>
            <a:ext cx="107576" cy="11234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0E7969-FC1F-E032-CF18-4C42E151A4B8}"/>
              </a:ext>
            </a:extLst>
          </p:cNvPr>
          <p:cNvSpPr/>
          <p:nvPr/>
        </p:nvSpPr>
        <p:spPr>
          <a:xfrm flipH="1">
            <a:off x="4397749" y="2211750"/>
            <a:ext cx="107576" cy="11234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0A1D829-D6B6-EA5E-1F7C-01BCF7AF492C}"/>
              </a:ext>
            </a:extLst>
          </p:cNvPr>
          <p:cNvSpPr/>
          <p:nvPr/>
        </p:nvSpPr>
        <p:spPr>
          <a:xfrm rot="10800000" flipH="1">
            <a:off x="4015785" y="1349361"/>
            <a:ext cx="1873588" cy="1547784"/>
          </a:xfrm>
          <a:prstGeom prst="arc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64610C85-553E-CBAF-D8FC-1345FDCDC185}"/>
              </a:ext>
            </a:extLst>
          </p:cNvPr>
          <p:cNvSpPr/>
          <p:nvPr/>
        </p:nvSpPr>
        <p:spPr>
          <a:xfrm rot="10800000" flipH="1" flipV="1">
            <a:off x="4015785" y="2905798"/>
            <a:ext cx="1873588" cy="1547784"/>
          </a:xfrm>
          <a:prstGeom prst="arc">
            <a:avLst>
              <a:gd name="adj1" fmla="val 16200000"/>
              <a:gd name="adj2" fmla="val 20043165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264BFB-358B-C90F-C477-02B2F031F901}"/>
              </a:ext>
            </a:extLst>
          </p:cNvPr>
          <p:cNvCxnSpPr>
            <a:cxnSpLocks/>
          </p:cNvCxnSpPr>
          <p:nvPr/>
        </p:nvCxnSpPr>
        <p:spPr>
          <a:xfrm>
            <a:off x="3513137" y="2905798"/>
            <a:ext cx="2417763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2AB4E69-A97A-8D0F-E601-35AC39DC89E0}"/>
              </a:ext>
            </a:extLst>
          </p:cNvPr>
          <p:cNvSpPr/>
          <p:nvPr/>
        </p:nvSpPr>
        <p:spPr>
          <a:xfrm flipH="1">
            <a:off x="3764867" y="2832555"/>
            <a:ext cx="123695" cy="12918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57703-1C23-724D-6D4C-2156CDEA5E47}"/>
              </a:ext>
            </a:extLst>
          </p:cNvPr>
          <p:cNvCxnSpPr>
            <a:cxnSpLocks/>
          </p:cNvCxnSpPr>
          <p:nvPr/>
        </p:nvCxnSpPr>
        <p:spPr>
          <a:xfrm>
            <a:off x="3888562" y="2905798"/>
            <a:ext cx="347903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09F926-8DE2-8BA6-E736-A2775EE84AD3}"/>
                  </a:ext>
                </a:extLst>
              </p:cNvPr>
              <p:cNvSpPr txBox="1"/>
              <p:nvPr/>
            </p:nvSpPr>
            <p:spPr>
              <a:xfrm>
                <a:off x="4024135" y="2677158"/>
                <a:ext cx="28799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09F926-8DE2-8BA6-E736-A2775EE84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35" y="2677158"/>
                <a:ext cx="287996" cy="215444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CC2BFD-B085-3DD3-696E-1ECBEF3FD9A5}"/>
              </a:ext>
            </a:extLst>
          </p:cNvPr>
          <p:cNvCxnSpPr>
            <a:cxnSpLocks/>
          </p:cNvCxnSpPr>
          <p:nvPr/>
        </p:nvCxnSpPr>
        <p:spPr>
          <a:xfrm flipV="1">
            <a:off x="4459597" y="2774950"/>
            <a:ext cx="0" cy="33936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56EB26-3226-D17E-956F-F50980F7D686}"/>
                  </a:ext>
                </a:extLst>
              </p:cNvPr>
              <p:cNvSpPr txBox="1"/>
              <p:nvPr/>
            </p:nvSpPr>
            <p:spPr>
              <a:xfrm>
                <a:off x="4237410" y="2685166"/>
                <a:ext cx="618289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56EB26-3226-D17E-956F-F50980F7D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10" y="2685166"/>
                <a:ext cx="618289" cy="207108"/>
              </a:xfrm>
              <a:prstGeom prst="rect">
                <a:avLst/>
              </a:prstGeom>
              <a:blipFill>
                <a:blip r:embed="rId3"/>
                <a:stretch>
                  <a:fillRect t="-2647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>
            <a:extLst>
              <a:ext uri="{FF2B5EF4-FFF2-40B4-BE49-F238E27FC236}">
                <a16:creationId xmlns:a16="http://schemas.microsoft.com/office/drawing/2014/main" id="{099A771F-51EF-EC06-F078-F782E123C32D}"/>
              </a:ext>
            </a:extLst>
          </p:cNvPr>
          <p:cNvSpPr/>
          <p:nvPr/>
        </p:nvSpPr>
        <p:spPr>
          <a:xfrm rot="1671062">
            <a:off x="5224722" y="2688650"/>
            <a:ext cx="261726" cy="283275"/>
          </a:xfrm>
          <a:prstGeom prst="arc">
            <a:avLst>
              <a:gd name="adj1" fmla="val 18149290"/>
              <a:gd name="adj2" fmla="val 457653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92E531-420E-0948-B79A-E38927DB40B6}"/>
                  </a:ext>
                </a:extLst>
              </p:cNvPr>
              <p:cNvSpPr txBox="1"/>
              <p:nvPr/>
            </p:nvSpPr>
            <p:spPr>
              <a:xfrm>
                <a:off x="5478877" y="2689352"/>
                <a:ext cx="197989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92E531-420E-0948-B79A-E38927DB4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877" y="2689352"/>
                <a:ext cx="197989" cy="230832"/>
              </a:xfrm>
              <a:prstGeom prst="rect">
                <a:avLst/>
              </a:prstGeom>
              <a:blipFill>
                <a:blip r:embed="rId4"/>
                <a:stretch>
                  <a:fillRect l="-12500" r="-937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EEE4F-82D0-3F95-7A5D-72B3BDE3F669}"/>
                  </a:ext>
                </a:extLst>
              </p:cNvPr>
              <p:cNvSpPr txBox="1"/>
              <p:nvPr/>
            </p:nvSpPr>
            <p:spPr>
              <a:xfrm>
                <a:off x="5756455" y="2636614"/>
                <a:ext cx="28799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EEE4F-82D0-3F95-7A5D-72B3BDE3F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455" y="2636614"/>
                <a:ext cx="287996" cy="184666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25A690-C1AA-9367-BF2B-EC2B5A8D0559}"/>
              </a:ext>
            </a:extLst>
          </p:cNvPr>
          <p:cNvCxnSpPr>
            <a:cxnSpLocks/>
          </p:cNvCxnSpPr>
          <p:nvPr/>
        </p:nvCxnSpPr>
        <p:spPr>
          <a:xfrm flipV="1">
            <a:off x="5633271" y="2645562"/>
            <a:ext cx="256102" cy="4369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518D23-240C-36BE-EE5F-13A598B90114}"/>
              </a:ext>
            </a:extLst>
          </p:cNvPr>
          <p:cNvCxnSpPr>
            <a:cxnSpLocks/>
          </p:cNvCxnSpPr>
          <p:nvPr/>
        </p:nvCxnSpPr>
        <p:spPr>
          <a:xfrm flipV="1">
            <a:off x="5889373" y="2324098"/>
            <a:ext cx="0" cy="32146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9D3C9-39EA-B7FC-FD24-8B29AF67A7EB}"/>
                  </a:ext>
                </a:extLst>
              </p:cNvPr>
              <p:cNvSpPr txBox="1"/>
              <p:nvPr/>
            </p:nvSpPr>
            <p:spPr>
              <a:xfrm>
                <a:off x="5872598" y="2357510"/>
                <a:ext cx="287996" cy="199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9D3C9-39EA-B7FC-FD24-8B29AF67A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598" y="2357510"/>
                <a:ext cx="287996" cy="199285"/>
              </a:xfrm>
              <a:prstGeom prst="rect">
                <a:avLst/>
              </a:prstGeom>
              <a:blipFill>
                <a:blip r:embed="rId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982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7048835-EE08-E8ED-D18C-47498264B9FB}"/>
              </a:ext>
            </a:extLst>
          </p:cNvPr>
          <p:cNvCxnSpPr>
            <a:cxnSpLocks/>
          </p:cNvCxnSpPr>
          <p:nvPr/>
        </p:nvCxnSpPr>
        <p:spPr>
          <a:xfrm flipH="1" flipV="1">
            <a:off x="4197537" y="1709418"/>
            <a:ext cx="771338" cy="169007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A02145F-2927-E05E-B373-F06E65D8B84B}"/>
              </a:ext>
            </a:extLst>
          </p:cNvPr>
          <p:cNvSpPr/>
          <p:nvPr/>
        </p:nvSpPr>
        <p:spPr>
          <a:xfrm flipH="1">
            <a:off x="4108824" y="1616770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267365-E409-A947-3862-F464ACB281F5}"/>
              </a:ext>
            </a:extLst>
          </p:cNvPr>
          <p:cNvSpPr/>
          <p:nvPr/>
        </p:nvSpPr>
        <p:spPr>
          <a:xfrm flipH="1">
            <a:off x="4894792" y="3336352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8AE12F-AB1A-B2EE-4E87-0A5A3AA3C735}"/>
              </a:ext>
            </a:extLst>
          </p:cNvPr>
          <p:cNvSpPr/>
          <p:nvPr/>
        </p:nvSpPr>
        <p:spPr>
          <a:xfrm flipH="1">
            <a:off x="4610193" y="2682302"/>
            <a:ext cx="125319" cy="130878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D3F48D-B422-557F-091F-2A469666086D}"/>
                  </a:ext>
                </a:extLst>
              </p:cNvPr>
              <p:cNvSpPr txBox="1"/>
              <p:nvPr/>
            </p:nvSpPr>
            <p:spPr>
              <a:xfrm rot="20258910">
                <a:off x="5025355" y="2233100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D3F48D-B422-557F-091F-2A469666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5025355" y="2233100"/>
                <a:ext cx="287996" cy="276999"/>
              </a:xfrm>
              <a:prstGeom prst="rect">
                <a:avLst/>
              </a:prstGeom>
              <a:blipFill>
                <a:blip r:embed="rId2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7D3028-4E47-BE9F-455C-DCFE054515EB}"/>
              </a:ext>
            </a:extLst>
          </p:cNvPr>
          <p:cNvCxnSpPr>
            <a:cxnSpLocks/>
          </p:cNvCxnSpPr>
          <p:nvPr/>
        </p:nvCxnSpPr>
        <p:spPr>
          <a:xfrm flipV="1">
            <a:off x="4693395" y="2527300"/>
            <a:ext cx="481993" cy="21528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80F843-D210-0617-2511-8021B8779FD1}"/>
              </a:ext>
            </a:extLst>
          </p:cNvPr>
          <p:cNvCxnSpPr>
            <a:cxnSpLocks/>
          </p:cNvCxnSpPr>
          <p:nvPr/>
        </p:nvCxnSpPr>
        <p:spPr>
          <a:xfrm flipV="1">
            <a:off x="5073928" y="3071552"/>
            <a:ext cx="734205" cy="32793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42E36-A058-E3ED-55FE-7916F8BAB8D8}"/>
                  </a:ext>
                </a:extLst>
              </p:cNvPr>
              <p:cNvSpPr txBox="1"/>
              <p:nvPr/>
            </p:nvSpPr>
            <p:spPr>
              <a:xfrm rot="20258910">
                <a:off x="5572517" y="2843303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42E36-A058-E3ED-55FE-7916F8BAB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5572517" y="2843303"/>
                <a:ext cx="287996" cy="276999"/>
              </a:xfrm>
              <a:prstGeom prst="rect">
                <a:avLst/>
              </a:prstGeom>
              <a:blipFill>
                <a:blip r:embed="rId3"/>
                <a:stretch>
                  <a:fillRect l="-12903" t="-57377" r="-6129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B009E48A-8C8C-AB03-220F-C54E1B2CCD86}"/>
              </a:ext>
            </a:extLst>
          </p:cNvPr>
          <p:cNvSpPr/>
          <p:nvPr/>
        </p:nvSpPr>
        <p:spPr>
          <a:xfrm rot="20068018">
            <a:off x="4957771" y="3245431"/>
            <a:ext cx="157351" cy="163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42E1E5-2AD2-1531-16FE-048592DC4A5A}"/>
              </a:ext>
            </a:extLst>
          </p:cNvPr>
          <p:cNvCxnSpPr>
            <a:cxnSpLocks/>
          </p:cNvCxnSpPr>
          <p:nvPr/>
        </p:nvCxnSpPr>
        <p:spPr>
          <a:xfrm flipH="1" flipV="1">
            <a:off x="4784254" y="2997200"/>
            <a:ext cx="165548" cy="35750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8DBB06-243D-892F-F4A1-2B2CAFAD099B}"/>
                  </a:ext>
                </a:extLst>
              </p:cNvPr>
              <p:cNvSpPr txBox="1"/>
              <p:nvPr/>
            </p:nvSpPr>
            <p:spPr>
              <a:xfrm rot="20258910">
                <a:off x="4537180" y="3066389"/>
                <a:ext cx="2879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8DBB06-243D-892F-F4A1-2B2CAFAD0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537180" y="3066389"/>
                <a:ext cx="287996" cy="246221"/>
              </a:xfrm>
              <a:prstGeom prst="rect">
                <a:avLst/>
              </a:prstGeom>
              <a:blipFill>
                <a:blip r:embed="rId4"/>
                <a:stretch>
                  <a:fillRect l="-3333" t="-48214" r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317672-E4A7-39FA-A54C-8A3DE199D730}"/>
                  </a:ext>
                </a:extLst>
              </p:cNvPr>
              <p:cNvSpPr txBox="1"/>
              <p:nvPr/>
            </p:nvSpPr>
            <p:spPr>
              <a:xfrm rot="20258910">
                <a:off x="4786235" y="2834994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317672-E4A7-39FA-A54C-8A3DE199D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786235" y="2834994"/>
                <a:ext cx="287996" cy="310598"/>
              </a:xfrm>
              <a:prstGeom prst="rect">
                <a:avLst/>
              </a:prstGeom>
              <a:blipFill>
                <a:blip r:embed="rId5"/>
                <a:stretch>
                  <a:fillRect r="-3125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7310D4-53F4-2372-DDA7-58AFEFA4B3A6}"/>
              </a:ext>
            </a:extLst>
          </p:cNvPr>
          <p:cNvCxnSpPr>
            <a:cxnSpLocks/>
          </p:cNvCxnSpPr>
          <p:nvPr/>
        </p:nvCxnSpPr>
        <p:spPr>
          <a:xfrm flipV="1">
            <a:off x="4968875" y="3377040"/>
            <a:ext cx="1249045" cy="55789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32E27-48B1-D445-4672-BE0173573EC3}"/>
                  </a:ext>
                </a:extLst>
              </p:cNvPr>
              <p:cNvSpPr txBox="1"/>
              <p:nvPr/>
            </p:nvSpPr>
            <p:spPr>
              <a:xfrm rot="20258910">
                <a:off x="6009370" y="3081631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32E27-48B1-D445-4672-BE0173573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6009370" y="3081631"/>
                <a:ext cx="28799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C1EAEA-712C-1007-3B3A-36A4AEC4C922}"/>
                  </a:ext>
                </a:extLst>
              </p:cNvPr>
              <p:cNvSpPr txBox="1"/>
              <p:nvPr/>
            </p:nvSpPr>
            <p:spPr>
              <a:xfrm rot="20258910">
                <a:off x="4342103" y="2591245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C1EAEA-712C-1007-3B3A-36A4AEC4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342103" y="2591245"/>
                <a:ext cx="287996" cy="307777"/>
              </a:xfrm>
              <a:prstGeom prst="rect">
                <a:avLst/>
              </a:prstGeom>
              <a:blipFill>
                <a:blip r:embed="rId7"/>
                <a:stretch>
                  <a:fillRect l="-4688" r="-625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780F23-6358-1017-E003-B15D1C118E8F}"/>
              </a:ext>
            </a:extLst>
          </p:cNvPr>
          <p:cNvCxnSpPr>
            <a:cxnSpLocks/>
          </p:cNvCxnSpPr>
          <p:nvPr/>
        </p:nvCxnSpPr>
        <p:spPr>
          <a:xfrm flipH="1" flipV="1">
            <a:off x="7969045" y="1861818"/>
            <a:ext cx="771338" cy="169007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37383C2-6A2A-03E8-3A05-320F530C69A8}"/>
              </a:ext>
            </a:extLst>
          </p:cNvPr>
          <p:cNvSpPr/>
          <p:nvPr/>
        </p:nvSpPr>
        <p:spPr>
          <a:xfrm flipH="1">
            <a:off x="7880332" y="1769170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1439A7-B56F-4570-71C7-FE750FFACDF5}"/>
              </a:ext>
            </a:extLst>
          </p:cNvPr>
          <p:cNvSpPr/>
          <p:nvPr/>
        </p:nvSpPr>
        <p:spPr>
          <a:xfrm flipH="1">
            <a:off x="8666300" y="3488752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1F7E32-B039-5D72-2CB2-C8F8E7CD1AD9}"/>
              </a:ext>
            </a:extLst>
          </p:cNvPr>
          <p:cNvSpPr/>
          <p:nvPr/>
        </p:nvSpPr>
        <p:spPr>
          <a:xfrm flipH="1">
            <a:off x="8381701" y="2834702"/>
            <a:ext cx="125319" cy="130878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78A0D54-6DF3-3F06-AC00-0BEFDA132ACD}"/>
              </a:ext>
            </a:extLst>
          </p:cNvPr>
          <p:cNvCxnSpPr>
            <a:cxnSpLocks/>
          </p:cNvCxnSpPr>
          <p:nvPr/>
        </p:nvCxnSpPr>
        <p:spPr>
          <a:xfrm flipV="1">
            <a:off x="8845436" y="3223952"/>
            <a:ext cx="734205" cy="32793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EE2D9-57D1-3D60-F81C-434354048FBC}"/>
                  </a:ext>
                </a:extLst>
              </p:cNvPr>
              <p:cNvSpPr txBox="1"/>
              <p:nvPr/>
            </p:nvSpPr>
            <p:spPr>
              <a:xfrm rot="20258910">
                <a:off x="9361298" y="2981354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EE2D9-57D1-3D60-F81C-434354048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9361298" y="2981354"/>
                <a:ext cx="287996" cy="276999"/>
              </a:xfrm>
              <a:prstGeom prst="rect">
                <a:avLst/>
              </a:prstGeom>
              <a:blipFill>
                <a:blip r:embed="rId8"/>
                <a:stretch>
                  <a:fillRect l="-24194" t="-50820" r="-5000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6E8E051F-D1D0-5A31-9709-34635DF2AAC2}"/>
              </a:ext>
            </a:extLst>
          </p:cNvPr>
          <p:cNvSpPr/>
          <p:nvPr/>
        </p:nvSpPr>
        <p:spPr>
          <a:xfrm rot="20068018">
            <a:off x="8729279" y="3397831"/>
            <a:ext cx="157351" cy="163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3FF232-8D2B-D565-FFC6-0B3203568296}"/>
              </a:ext>
            </a:extLst>
          </p:cNvPr>
          <p:cNvCxnSpPr>
            <a:cxnSpLocks/>
          </p:cNvCxnSpPr>
          <p:nvPr/>
        </p:nvCxnSpPr>
        <p:spPr>
          <a:xfrm flipH="1" flipV="1">
            <a:off x="8555762" y="3149600"/>
            <a:ext cx="165548" cy="35750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27E07B-FDBC-E36A-6F65-E70CB8D107D7}"/>
                  </a:ext>
                </a:extLst>
              </p:cNvPr>
              <p:cNvSpPr txBox="1"/>
              <p:nvPr/>
            </p:nvSpPr>
            <p:spPr>
              <a:xfrm rot="20258910">
                <a:off x="8308688" y="3218789"/>
                <a:ext cx="2879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27E07B-FDBC-E36A-6F65-E70CB8D10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308688" y="3218789"/>
                <a:ext cx="287996" cy="246221"/>
              </a:xfrm>
              <a:prstGeom prst="rect">
                <a:avLst/>
              </a:prstGeom>
              <a:blipFill>
                <a:blip r:embed="rId9"/>
                <a:stretch>
                  <a:fillRect l="-3333" t="-48214" r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B8D835-6EA7-87A1-6E3F-3546B09CA65F}"/>
                  </a:ext>
                </a:extLst>
              </p:cNvPr>
              <p:cNvSpPr txBox="1"/>
              <p:nvPr/>
            </p:nvSpPr>
            <p:spPr>
              <a:xfrm rot="20258910">
                <a:off x="8608154" y="2972109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B8D835-6EA7-87A1-6E3F-3546B09CA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608154" y="2972109"/>
                <a:ext cx="287996" cy="310598"/>
              </a:xfrm>
              <a:prstGeom prst="rect">
                <a:avLst/>
              </a:prstGeom>
              <a:blipFill>
                <a:blip r:embed="rId10"/>
                <a:stretch>
                  <a:fillRect l="-6250" r="-781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3D762E-F119-C571-83FD-98F6301822A6}"/>
                  </a:ext>
                </a:extLst>
              </p:cNvPr>
              <p:cNvSpPr txBox="1"/>
              <p:nvPr/>
            </p:nvSpPr>
            <p:spPr>
              <a:xfrm rot="20258910">
                <a:off x="8113611" y="2743645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3D762E-F119-C571-83FD-98F63018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113611" y="2743645"/>
                <a:ext cx="287996" cy="307777"/>
              </a:xfrm>
              <a:prstGeom prst="rect">
                <a:avLst/>
              </a:prstGeom>
              <a:blipFill>
                <a:blip r:embed="rId11"/>
                <a:stretch>
                  <a:fillRect l="-4688" r="-625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F7AB5E-9AD0-221B-34D4-10BDD506FFEE}"/>
              </a:ext>
            </a:extLst>
          </p:cNvPr>
          <p:cNvCxnSpPr>
            <a:cxnSpLocks/>
          </p:cNvCxnSpPr>
          <p:nvPr/>
        </p:nvCxnSpPr>
        <p:spPr>
          <a:xfrm>
            <a:off x="8792563" y="3668742"/>
            <a:ext cx="243207" cy="50104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9ECD54-220D-638C-C887-36BE65BA737F}"/>
                  </a:ext>
                </a:extLst>
              </p:cNvPr>
              <p:cNvSpPr txBox="1"/>
              <p:nvPr/>
            </p:nvSpPr>
            <p:spPr>
              <a:xfrm rot="20258910">
                <a:off x="9068540" y="3803339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9ECD54-220D-638C-C887-36BE65BA7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9068540" y="3803339"/>
                <a:ext cx="287996" cy="310598"/>
              </a:xfrm>
              <a:prstGeom prst="rect">
                <a:avLst/>
              </a:prstGeom>
              <a:blipFill>
                <a:blip r:embed="rId12"/>
                <a:stretch>
                  <a:fillRect l="-28125" t="-46970" r="-4062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F6591F-40D5-8DB5-CE2B-693D09AD084A}"/>
              </a:ext>
            </a:extLst>
          </p:cNvPr>
          <p:cNvCxnSpPr>
            <a:cxnSpLocks/>
          </p:cNvCxnSpPr>
          <p:nvPr/>
        </p:nvCxnSpPr>
        <p:spPr>
          <a:xfrm flipH="1" flipV="1">
            <a:off x="7713133" y="1281225"/>
            <a:ext cx="231072" cy="52084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7A058EC-8AA2-8149-C34B-F55F52F173CD}"/>
                  </a:ext>
                </a:extLst>
              </p:cNvPr>
              <p:cNvSpPr txBox="1"/>
              <p:nvPr/>
            </p:nvSpPr>
            <p:spPr>
              <a:xfrm rot="20258910">
                <a:off x="7447277" y="1386282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7A058EC-8AA2-8149-C34B-F55F52F17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7447277" y="1386282"/>
                <a:ext cx="287996" cy="310598"/>
              </a:xfrm>
              <a:prstGeom prst="rect">
                <a:avLst/>
              </a:prstGeom>
              <a:blipFill>
                <a:blip r:embed="rId13"/>
                <a:stretch>
                  <a:fillRect l="-28125" t="-46970" r="-4062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3F1724D-157F-CEAA-D6D7-9D0003B462DA}"/>
                  </a:ext>
                </a:extLst>
              </p:cNvPr>
              <p:cNvSpPr txBox="1"/>
              <p:nvPr/>
            </p:nvSpPr>
            <p:spPr>
              <a:xfrm rot="20258910">
                <a:off x="8170786" y="2016356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3F1724D-157F-CEAA-D6D7-9D0003B4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170786" y="2016356"/>
                <a:ext cx="287996" cy="310598"/>
              </a:xfrm>
              <a:prstGeom prst="rect">
                <a:avLst/>
              </a:prstGeom>
              <a:blipFill>
                <a:blip r:embed="rId14"/>
                <a:stretch>
                  <a:fillRect l="-4688" r="-625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680B909-4146-2F87-3752-9C7F2D9B3E85}"/>
              </a:ext>
            </a:extLst>
          </p:cNvPr>
          <p:cNvCxnSpPr>
            <a:cxnSpLocks/>
          </p:cNvCxnSpPr>
          <p:nvPr/>
        </p:nvCxnSpPr>
        <p:spPr>
          <a:xfrm>
            <a:off x="8016808" y="1973263"/>
            <a:ext cx="171636" cy="367882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5A0A7B6-2103-2A48-45D1-F5DD439CBECE}"/>
                  </a:ext>
                </a:extLst>
              </p:cNvPr>
              <p:cNvSpPr txBox="1"/>
              <p:nvPr/>
            </p:nvSpPr>
            <p:spPr>
              <a:xfrm rot="20258910">
                <a:off x="3817482" y="1519669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5A0A7B6-2103-2A48-45D1-F5DD439CB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3817482" y="1519669"/>
                <a:ext cx="287996" cy="307777"/>
              </a:xfrm>
              <a:prstGeom prst="rect">
                <a:avLst/>
              </a:prstGeom>
              <a:blipFill>
                <a:blip r:embed="rId15"/>
                <a:stretch>
                  <a:fillRect r="-3125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C4DBAC-7403-A86D-5BB4-1BF6A554976D}"/>
                  </a:ext>
                </a:extLst>
              </p:cNvPr>
              <p:cNvSpPr txBox="1"/>
              <p:nvPr/>
            </p:nvSpPr>
            <p:spPr>
              <a:xfrm rot="20258910">
                <a:off x="4730694" y="3484721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C4DBAC-7403-A86D-5BB4-1BF6A554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730694" y="3484721"/>
                <a:ext cx="287996" cy="307777"/>
              </a:xfrm>
              <a:prstGeom prst="rect">
                <a:avLst/>
              </a:prstGeom>
              <a:blipFill>
                <a:blip r:embed="rId16"/>
                <a:stretch>
                  <a:fillRect l="-1563" r="-312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422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CEE4CFC2-FB31-9F23-6084-5F1539C821D7}"/>
              </a:ext>
            </a:extLst>
          </p:cNvPr>
          <p:cNvSpPr/>
          <p:nvPr/>
        </p:nvSpPr>
        <p:spPr>
          <a:xfrm rot="5400000">
            <a:off x="5030470" y="-732790"/>
            <a:ext cx="1111250" cy="456565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5C20BF-1046-0925-6A79-47C5B1726BE0}"/>
              </a:ext>
            </a:extLst>
          </p:cNvPr>
          <p:cNvSpPr/>
          <p:nvPr/>
        </p:nvSpPr>
        <p:spPr>
          <a:xfrm>
            <a:off x="5537200" y="994410"/>
            <a:ext cx="175260" cy="1111250"/>
          </a:xfrm>
          <a:prstGeom prst="ellipse">
            <a:avLst/>
          </a:prstGeom>
          <a:solidFill>
            <a:schemeClr val="tx1">
              <a:lumMod val="85000"/>
              <a:lumOff val="15000"/>
              <a:alpha val="2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768DE6-71EA-AF2F-E352-DC1495A13BE7}"/>
              </a:ext>
            </a:extLst>
          </p:cNvPr>
          <p:cNvSpPr/>
          <p:nvPr/>
        </p:nvSpPr>
        <p:spPr>
          <a:xfrm>
            <a:off x="3294380" y="994410"/>
            <a:ext cx="274320" cy="11112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5B51BB-96DE-3D67-3F7F-AC8287D6D56C}"/>
              </a:ext>
            </a:extLst>
          </p:cNvPr>
          <p:cNvCxnSpPr>
            <a:cxnSpLocks/>
          </p:cNvCxnSpPr>
          <p:nvPr/>
        </p:nvCxnSpPr>
        <p:spPr>
          <a:xfrm>
            <a:off x="3412022" y="3236294"/>
            <a:ext cx="428845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41C5DB-139A-EC36-EB1D-7F4B84321091}"/>
                  </a:ext>
                </a:extLst>
              </p:cNvPr>
              <p:cNvSpPr txBox="1"/>
              <p:nvPr/>
            </p:nvSpPr>
            <p:spPr>
              <a:xfrm>
                <a:off x="5503378" y="3284607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41C5DB-139A-EC36-EB1D-7F4B84321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78" y="3284607"/>
                <a:ext cx="287996" cy="353943"/>
              </a:xfrm>
              <a:prstGeom prst="rect">
                <a:avLst/>
              </a:prstGeom>
              <a:blipFill>
                <a:blip r:embed="rId2"/>
                <a:stretch>
                  <a:fillRect l="-36170" r="-21277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91288E-4035-1F98-724B-F052F998AD36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3431540" y="2105660"/>
            <a:ext cx="0" cy="159258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5ED0AD-6F37-66F6-D9D2-26EA4B4E54E8}"/>
              </a:ext>
            </a:extLst>
          </p:cNvPr>
          <p:cNvCxnSpPr>
            <a:cxnSpLocks/>
          </p:cNvCxnSpPr>
          <p:nvPr/>
        </p:nvCxnSpPr>
        <p:spPr>
          <a:xfrm flipV="1">
            <a:off x="7734300" y="2105660"/>
            <a:ext cx="0" cy="159258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C3D80D-765C-8822-FF50-382F5E29546F}"/>
              </a:ext>
            </a:extLst>
          </p:cNvPr>
          <p:cNvCxnSpPr>
            <a:cxnSpLocks/>
          </p:cNvCxnSpPr>
          <p:nvPr/>
        </p:nvCxnSpPr>
        <p:spPr>
          <a:xfrm flipV="1">
            <a:off x="5632450" y="2105660"/>
            <a:ext cx="0" cy="55499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0CB1A3-BB9C-E859-272D-362136AFF4D7}"/>
              </a:ext>
            </a:extLst>
          </p:cNvPr>
          <p:cNvCxnSpPr>
            <a:cxnSpLocks/>
          </p:cNvCxnSpPr>
          <p:nvPr/>
        </p:nvCxnSpPr>
        <p:spPr>
          <a:xfrm>
            <a:off x="3431540" y="2308919"/>
            <a:ext cx="2198838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D44A67-2584-1661-5C7A-0DDAAD495B8F}"/>
                  </a:ext>
                </a:extLst>
              </p:cNvPr>
              <p:cNvSpPr txBox="1"/>
              <p:nvPr/>
            </p:nvSpPr>
            <p:spPr>
              <a:xfrm>
                <a:off x="4437528" y="2306707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D44A67-2584-1661-5C7A-0DDAAD495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528" y="2306707"/>
                <a:ext cx="287996" cy="353943"/>
              </a:xfrm>
              <a:prstGeom prst="rect">
                <a:avLst/>
              </a:prstGeom>
              <a:blipFill>
                <a:blip r:embed="rId3"/>
                <a:stretch>
                  <a:fillRect l="-36170" r="-19149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0F2F5F-031E-C100-2ECB-7C815E6A3768}"/>
              </a:ext>
            </a:extLst>
          </p:cNvPr>
          <p:cNvCxnSpPr>
            <a:cxnSpLocks/>
          </p:cNvCxnSpPr>
          <p:nvPr/>
        </p:nvCxnSpPr>
        <p:spPr>
          <a:xfrm>
            <a:off x="5630378" y="2306707"/>
            <a:ext cx="2101849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2433E3-997C-2D1F-A53E-4C9827771C8C}"/>
                  </a:ext>
                </a:extLst>
              </p:cNvPr>
              <p:cNvSpPr txBox="1"/>
              <p:nvPr/>
            </p:nvSpPr>
            <p:spPr>
              <a:xfrm>
                <a:off x="6539377" y="2306706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30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2433E3-997C-2D1F-A53E-4C9827771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377" y="2306706"/>
                <a:ext cx="287996" cy="353943"/>
              </a:xfrm>
              <a:prstGeom prst="rect">
                <a:avLst/>
              </a:prstGeom>
              <a:blipFill>
                <a:blip r:embed="rId4"/>
                <a:stretch>
                  <a:fillRect l="-36170" r="-51064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F2648755-BA81-353E-3400-EE53AC23E993}"/>
              </a:ext>
            </a:extLst>
          </p:cNvPr>
          <p:cNvSpPr/>
          <p:nvPr/>
        </p:nvSpPr>
        <p:spPr>
          <a:xfrm rot="16034196">
            <a:off x="3651940" y="214301"/>
            <a:ext cx="992728" cy="1387278"/>
          </a:xfrm>
          <a:prstGeom prst="arc">
            <a:avLst>
              <a:gd name="adj1" fmla="val 16200000"/>
              <a:gd name="adj2" fmla="val 19223012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6A30B9-1A20-9CDF-17E7-6E9F350A2E4C}"/>
                  </a:ext>
                </a:extLst>
              </p:cNvPr>
              <p:cNvSpPr txBox="1"/>
              <p:nvPr/>
            </p:nvSpPr>
            <p:spPr>
              <a:xfrm>
                <a:off x="3611901" y="239106"/>
                <a:ext cx="9812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6A30B9-1A20-9CDF-17E7-6E9F350A2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901" y="239106"/>
                <a:ext cx="981203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3FE7E936-A403-4E7C-1862-CAA375A1C7F8}"/>
              </a:ext>
            </a:extLst>
          </p:cNvPr>
          <p:cNvSpPr/>
          <p:nvPr/>
        </p:nvSpPr>
        <p:spPr>
          <a:xfrm rot="16034196">
            <a:off x="7979297" y="214301"/>
            <a:ext cx="992728" cy="1387278"/>
          </a:xfrm>
          <a:prstGeom prst="arc">
            <a:avLst>
              <a:gd name="adj1" fmla="val 16200000"/>
              <a:gd name="adj2" fmla="val 19223012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7F35EA-40F0-8FFD-0382-447927285A3F}"/>
                  </a:ext>
                </a:extLst>
              </p:cNvPr>
              <p:cNvSpPr txBox="1"/>
              <p:nvPr/>
            </p:nvSpPr>
            <p:spPr>
              <a:xfrm>
                <a:off x="7939258" y="239106"/>
                <a:ext cx="9812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7F35EA-40F0-8FFD-0382-447927285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258" y="239106"/>
                <a:ext cx="981203" cy="276999"/>
              </a:xfrm>
              <a:prstGeom prst="rect">
                <a:avLst/>
              </a:prstGeom>
              <a:blipFill>
                <a:blip r:embed="rId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5F5F18-3B5F-7622-4F73-905FB75C5E54}"/>
              </a:ext>
            </a:extLst>
          </p:cNvPr>
          <p:cNvCxnSpPr>
            <a:cxnSpLocks/>
          </p:cNvCxnSpPr>
          <p:nvPr/>
        </p:nvCxnSpPr>
        <p:spPr>
          <a:xfrm>
            <a:off x="7804751" y="1392914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4886DC-B510-DE0F-92FE-8513F7CD5D33}"/>
              </a:ext>
            </a:extLst>
          </p:cNvPr>
          <p:cNvCxnSpPr>
            <a:cxnSpLocks/>
          </p:cNvCxnSpPr>
          <p:nvPr/>
        </p:nvCxnSpPr>
        <p:spPr>
          <a:xfrm>
            <a:off x="7716520" y="1552672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DF7357-AE67-51D6-6F7D-5AB486212EA7}"/>
              </a:ext>
            </a:extLst>
          </p:cNvPr>
          <p:cNvCxnSpPr>
            <a:cxnSpLocks/>
          </p:cNvCxnSpPr>
          <p:nvPr/>
        </p:nvCxnSpPr>
        <p:spPr>
          <a:xfrm>
            <a:off x="7868920" y="1705072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963D11-A143-4A1C-121A-D5AB13ADB603}"/>
                  </a:ext>
                </a:extLst>
              </p:cNvPr>
              <p:cNvSpPr txBox="1"/>
              <p:nvPr/>
            </p:nvSpPr>
            <p:spPr>
              <a:xfrm>
                <a:off x="8253057" y="943820"/>
                <a:ext cx="287996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963D11-A143-4A1C-121A-D5AB13ADB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057" y="943820"/>
                <a:ext cx="287996" cy="3969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21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418</Words>
  <Application>Microsoft Office PowerPoint</Application>
  <PresentationFormat>Widescreen</PresentationFormat>
  <Paragraphs>343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Aliaksandr Melnichenka</cp:lastModifiedBy>
  <cp:revision>123</cp:revision>
  <dcterms:created xsi:type="dcterms:W3CDTF">2024-05-01T19:01:50Z</dcterms:created>
  <dcterms:modified xsi:type="dcterms:W3CDTF">2024-09-01T18:48:22Z</dcterms:modified>
</cp:coreProperties>
</file>