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  <p:sldId id="295" r:id="rId29"/>
    <p:sldId id="296" r:id="rId30"/>
    <p:sldId id="297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>
        <p:scale>
          <a:sx n="125" d="100"/>
          <a:sy n="125" d="100"/>
        </p:scale>
        <p:origin x="-1948" y="-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2.png"/><Relationship Id="rId3" Type="http://schemas.openxmlformats.org/officeDocument/2006/relationships/image" Target="../media/image322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5" Type="http://schemas.openxmlformats.org/officeDocument/2006/relationships/image" Target="../media/image334.png"/><Relationship Id="rId10" Type="http://schemas.openxmlformats.org/officeDocument/2006/relationships/image" Target="../media/image329.png"/><Relationship Id="rId4" Type="http://schemas.openxmlformats.org/officeDocument/2006/relationships/image" Target="../media/image323.png"/><Relationship Id="rId9" Type="http://schemas.openxmlformats.org/officeDocument/2006/relationships/image" Target="../media/image328.png"/><Relationship Id="rId14" Type="http://schemas.openxmlformats.org/officeDocument/2006/relationships/image" Target="../media/image3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9.png"/><Relationship Id="rId5" Type="http://schemas.openxmlformats.org/officeDocument/2006/relationships/image" Target="../media/image338.png"/><Relationship Id="rId4" Type="http://schemas.openxmlformats.org/officeDocument/2006/relationships/image" Target="../media/image3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94925-7ACB-B33D-5DF8-A08D2B8F4186}"/>
              </a:ext>
            </a:extLst>
          </p:cNvPr>
          <p:cNvCxnSpPr>
            <a:cxnSpLocks/>
          </p:cNvCxnSpPr>
          <p:nvPr/>
        </p:nvCxnSpPr>
        <p:spPr>
          <a:xfrm>
            <a:off x="4140485" y="3429000"/>
            <a:ext cx="4202131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7525B50-535A-F5EF-35EA-E8F62D5C4830}"/>
              </a:ext>
            </a:extLst>
          </p:cNvPr>
          <p:cNvSpPr/>
          <p:nvPr/>
        </p:nvSpPr>
        <p:spPr>
          <a:xfrm flipH="1">
            <a:off x="4933919" y="333812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92C18-0768-FEA1-9B10-570569E1DF29}"/>
              </a:ext>
            </a:extLst>
          </p:cNvPr>
          <p:cNvCxnSpPr>
            <a:cxnSpLocks/>
          </p:cNvCxnSpPr>
          <p:nvPr/>
        </p:nvCxnSpPr>
        <p:spPr>
          <a:xfrm>
            <a:off x="5107957" y="3429000"/>
            <a:ext cx="861326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/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223105-A520-BE70-6136-FD760779CED9}"/>
              </a:ext>
            </a:extLst>
          </p:cNvPr>
          <p:cNvSpPr/>
          <p:nvPr/>
        </p:nvSpPr>
        <p:spPr>
          <a:xfrm flipH="1">
            <a:off x="6825751" y="3244673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7DF5E-9BC0-15D4-32F3-4E2CF119EDF0}"/>
              </a:ext>
            </a:extLst>
          </p:cNvPr>
          <p:cNvCxnSpPr>
            <a:cxnSpLocks/>
          </p:cNvCxnSpPr>
          <p:nvPr/>
        </p:nvCxnSpPr>
        <p:spPr>
          <a:xfrm flipV="1">
            <a:off x="6999789" y="2849281"/>
            <a:ext cx="861326" cy="45268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/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C3339D5-4F32-D5B2-BD95-E879CC38D336}"/>
              </a:ext>
            </a:extLst>
          </p:cNvPr>
          <p:cNvSpPr/>
          <p:nvPr/>
        </p:nvSpPr>
        <p:spPr>
          <a:xfrm flipH="1">
            <a:off x="6834118" y="3445654"/>
            <a:ext cx="174038" cy="181758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04755-4F3D-7036-9F33-1DEF7FE58E6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82669" y="3600794"/>
            <a:ext cx="946364" cy="44415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/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/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C1547B0A-6AEA-80E5-496F-11562344371B}"/>
              </a:ext>
            </a:extLst>
          </p:cNvPr>
          <p:cNvSpPr/>
          <p:nvPr/>
        </p:nvSpPr>
        <p:spPr>
          <a:xfrm rot="1671062">
            <a:off x="6921990" y="3202380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C42E57-D408-5848-3409-BA750E8A2DC1}"/>
              </a:ext>
            </a:extLst>
          </p:cNvPr>
          <p:cNvSpPr/>
          <p:nvPr/>
        </p:nvSpPr>
        <p:spPr>
          <a:xfrm rot="2871099">
            <a:off x="6851385" y="3367794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AAA70E-A84E-4C3E-B5E0-BC9B43217454}"/>
              </a:ext>
            </a:extLst>
          </p:cNvPr>
          <p:cNvSpPr/>
          <p:nvPr/>
        </p:nvSpPr>
        <p:spPr>
          <a:xfrm rot="2871099">
            <a:off x="6827945" y="3336205"/>
            <a:ext cx="338761" cy="366653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/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48718" t="-1724" r="-4102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ipe&#10;&#10;Description automatically generated">
            <a:extLst>
              <a:ext uri="{FF2B5EF4-FFF2-40B4-BE49-F238E27FC236}">
                <a16:creationId xmlns:a16="http://schemas.microsoft.com/office/drawing/2014/main" id="{242E7A62-4175-B6DD-600E-F61492BA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10729"/>
          <a:stretch/>
        </p:blipFill>
        <p:spPr>
          <a:xfrm>
            <a:off x="1308100" y="685800"/>
            <a:ext cx="957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9719D1-8CBC-853B-E938-2C2308AFABEA}"/>
              </a:ext>
            </a:extLst>
          </p:cNvPr>
          <p:cNvSpPr/>
          <p:nvPr/>
        </p:nvSpPr>
        <p:spPr>
          <a:xfrm>
            <a:off x="1308100" y="2147770"/>
            <a:ext cx="338364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Fuel injection holes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38C11-47B1-675D-3122-E360BCF714A8}"/>
              </a:ext>
            </a:extLst>
          </p:cNvPr>
          <p:cNvSpPr/>
          <p:nvPr/>
        </p:nvSpPr>
        <p:spPr>
          <a:xfrm>
            <a:off x="9093201" y="1436233"/>
            <a:ext cx="17907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 inlet openings</a:t>
            </a:r>
          </a:p>
        </p:txBody>
      </p:sp>
    </p:spTree>
    <p:extLst>
      <p:ext uri="{BB962C8B-B14F-4D97-AF65-F5344CB8AC3E}">
        <p14:creationId xmlns:p14="http://schemas.microsoft.com/office/powerpoint/2010/main" val="39560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217651" y="2435516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890095" y="637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7231298" y="1411112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2532691" y="489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2616784" y="539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1692442" y="638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1286051" y="502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1266801" y="420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3402412" y="366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F23BB93-19CE-9DCA-D87C-BE5A6969CC46}"/>
              </a:ext>
            </a:extLst>
          </p:cNvPr>
          <p:cNvSpPr/>
          <p:nvPr/>
        </p:nvSpPr>
        <p:spPr>
          <a:xfrm>
            <a:off x="6656996" y="1086802"/>
            <a:ext cx="982611" cy="3309287"/>
          </a:xfrm>
          <a:prstGeom prst="rect">
            <a:avLst/>
          </a:prstGeom>
          <a:solidFill>
            <a:schemeClr val="accent1">
              <a:alpha val="27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9336BD-B90C-DCC2-F690-F4A46A3FA334}"/>
              </a:ext>
            </a:extLst>
          </p:cNvPr>
          <p:cNvCxnSpPr>
            <a:cxnSpLocks/>
          </p:cNvCxnSpPr>
          <p:nvPr/>
        </p:nvCxnSpPr>
        <p:spPr>
          <a:xfrm flipH="1" flipV="1">
            <a:off x="7624557" y="1765300"/>
            <a:ext cx="941556" cy="9987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9EDF9-8479-0388-5135-4D651F3DBB27}"/>
              </a:ext>
            </a:extLst>
          </p:cNvPr>
          <p:cNvCxnSpPr>
            <a:cxnSpLocks/>
          </p:cNvCxnSpPr>
          <p:nvPr/>
        </p:nvCxnSpPr>
        <p:spPr>
          <a:xfrm flipH="1">
            <a:off x="7624557" y="2745927"/>
            <a:ext cx="941556" cy="9615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157B224-C88B-092E-A161-7A7C9920A7F0}"/>
              </a:ext>
            </a:extLst>
          </p:cNvPr>
          <p:cNvSpPr/>
          <p:nvPr/>
        </p:nvSpPr>
        <p:spPr>
          <a:xfrm flipH="1">
            <a:off x="8504265" y="2681336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/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blipFill>
                <a:blip r:embed="rId10"/>
                <a:stretch>
                  <a:fillRect l="-31818" r="-386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/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blipFill>
                <a:blip r:embed="rId11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/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blipFill>
                <a:blip r:embed="rId12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/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blipFill>
                <a:blip r:embed="rId13"/>
                <a:stretch>
                  <a:fillRect l="-13953" r="-232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6C866-4A3A-F511-C575-7C37739CF1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639607" y="2725456"/>
            <a:ext cx="878018" cy="15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/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blipFill>
                <a:blip r:embed="rId14"/>
                <a:stretch>
                  <a:fillRect l="-4545" r="-909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67FFC5-FC4C-C402-5FE6-21F5795B8651}"/>
              </a:ext>
            </a:extLst>
          </p:cNvPr>
          <p:cNvCxnSpPr>
            <a:cxnSpLocks/>
          </p:cNvCxnSpPr>
          <p:nvPr/>
        </p:nvCxnSpPr>
        <p:spPr>
          <a:xfrm flipV="1">
            <a:off x="7225499" y="1411112"/>
            <a:ext cx="0" cy="14370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1AEA2-116C-3EC4-8567-5540901AFEDB}"/>
              </a:ext>
            </a:extLst>
          </p:cNvPr>
          <p:cNvCxnSpPr>
            <a:cxnSpLocks/>
          </p:cNvCxnSpPr>
          <p:nvPr/>
        </p:nvCxnSpPr>
        <p:spPr>
          <a:xfrm flipH="1">
            <a:off x="7224078" y="1627031"/>
            <a:ext cx="37565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/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blipFill>
                <a:blip r:embed="rId15"/>
                <a:stretch>
                  <a:fillRect l="-4545" r="-681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42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270C17-C4C9-34D4-F8FD-3646380B499C}"/>
              </a:ext>
            </a:extLst>
          </p:cNvPr>
          <p:cNvCxnSpPr>
            <a:cxnSpLocks/>
          </p:cNvCxnSpPr>
          <p:nvPr/>
        </p:nvCxnSpPr>
        <p:spPr>
          <a:xfrm>
            <a:off x="3622325" y="267716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40FE7F-A73B-F046-C96F-A0C86B48113E}"/>
              </a:ext>
            </a:extLst>
          </p:cNvPr>
          <p:cNvCxnSpPr>
            <a:cxnSpLocks/>
          </p:cNvCxnSpPr>
          <p:nvPr/>
        </p:nvCxnSpPr>
        <p:spPr>
          <a:xfrm>
            <a:off x="3622325" y="312751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025AC5-1D66-57CE-190C-644422680FA2}"/>
              </a:ext>
            </a:extLst>
          </p:cNvPr>
          <p:cNvCxnSpPr>
            <a:cxnSpLocks/>
          </p:cNvCxnSpPr>
          <p:nvPr/>
        </p:nvCxnSpPr>
        <p:spPr>
          <a:xfrm flipV="1">
            <a:off x="4451537" y="2324098"/>
            <a:ext cx="0" cy="35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971E4-2C75-67D3-BB81-1BE46AE0BDF2}"/>
              </a:ext>
            </a:extLst>
          </p:cNvPr>
          <p:cNvCxnSpPr>
            <a:cxnSpLocks/>
          </p:cNvCxnSpPr>
          <p:nvPr/>
        </p:nvCxnSpPr>
        <p:spPr>
          <a:xfrm flipV="1">
            <a:off x="4459597" y="3127510"/>
            <a:ext cx="0" cy="26815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B18EA7-7774-0742-E952-6C565A8AE145}"/>
              </a:ext>
            </a:extLst>
          </p:cNvPr>
          <p:cNvSpPr/>
          <p:nvPr/>
        </p:nvSpPr>
        <p:spPr>
          <a:xfrm flipH="1">
            <a:off x="4397749" y="3395663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E7969-FC1F-E032-CF18-4C42E151A4B8}"/>
              </a:ext>
            </a:extLst>
          </p:cNvPr>
          <p:cNvSpPr/>
          <p:nvPr/>
        </p:nvSpPr>
        <p:spPr>
          <a:xfrm flipH="1">
            <a:off x="4397749" y="2211750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0A1D829-D6B6-EA5E-1F7C-01BCF7AF492C}"/>
              </a:ext>
            </a:extLst>
          </p:cNvPr>
          <p:cNvSpPr/>
          <p:nvPr/>
        </p:nvSpPr>
        <p:spPr>
          <a:xfrm rot="10800000" flipH="1">
            <a:off x="4015785" y="1349361"/>
            <a:ext cx="1873588" cy="1547784"/>
          </a:xfrm>
          <a:prstGeom prst="arc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4610C85-553E-CBAF-D8FC-1345FDCDC185}"/>
              </a:ext>
            </a:extLst>
          </p:cNvPr>
          <p:cNvSpPr/>
          <p:nvPr/>
        </p:nvSpPr>
        <p:spPr>
          <a:xfrm rot="10800000" flipH="1" flipV="1">
            <a:off x="4015785" y="2905798"/>
            <a:ext cx="1873588" cy="1547784"/>
          </a:xfrm>
          <a:prstGeom prst="arc">
            <a:avLst>
              <a:gd name="adj1" fmla="val 16200000"/>
              <a:gd name="adj2" fmla="val 2004316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64BFB-358B-C90F-C477-02B2F031F901}"/>
              </a:ext>
            </a:extLst>
          </p:cNvPr>
          <p:cNvCxnSpPr>
            <a:cxnSpLocks/>
          </p:cNvCxnSpPr>
          <p:nvPr/>
        </p:nvCxnSpPr>
        <p:spPr>
          <a:xfrm>
            <a:off x="3513137" y="2905798"/>
            <a:ext cx="2417763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2AB4E69-A97A-8D0F-E601-35AC39DC89E0}"/>
              </a:ext>
            </a:extLst>
          </p:cNvPr>
          <p:cNvSpPr/>
          <p:nvPr/>
        </p:nvSpPr>
        <p:spPr>
          <a:xfrm flipH="1">
            <a:off x="3764867" y="2832555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57703-1C23-724D-6D4C-2156CDEA5E47}"/>
              </a:ext>
            </a:extLst>
          </p:cNvPr>
          <p:cNvCxnSpPr>
            <a:cxnSpLocks/>
          </p:cNvCxnSpPr>
          <p:nvPr/>
        </p:nvCxnSpPr>
        <p:spPr>
          <a:xfrm>
            <a:off x="3888562" y="2905798"/>
            <a:ext cx="34790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/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CC2BFD-B085-3DD3-696E-1ECBEF3FD9A5}"/>
              </a:ext>
            </a:extLst>
          </p:cNvPr>
          <p:cNvCxnSpPr>
            <a:cxnSpLocks/>
          </p:cNvCxnSpPr>
          <p:nvPr/>
        </p:nvCxnSpPr>
        <p:spPr>
          <a:xfrm flipV="1">
            <a:off x="4459597" y="2774950"/>
            <a:ext cx="0" cy="33936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/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blipFill>
                <a:blip r:embed="rId3"/>
                <a:stretch>
                  <a:fillRect t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099A771F-51EF-EC06-F078-F782E123C32D}"/>
              </a:ext>
            </a:extLst>
          </p:cNvPr>
          <p:cNvSpPr/>
          <p:nvPr/>
        </p:nvSpPr>
        <p:spPr>
          <a:xfrm rot="1671062">
            <a:off x="5224722" y="2688650"/>
            <a:ext cx="261726" cy="283275"/>
          </a:xfrm>
          <a:prstGeom prst="arc">
            <a:avLst>
              <a:gd name="adj1" fmla="val 18149290"/>
              <a:gd name="adj2" fmla="val 45765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/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blipFill>
                <a:blip r:embed="rId4"/>
                <a:stretch>
                  <a:fillRect l="-12500" r="-937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/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25A690-C1AA-9367-BF2B-EC2B5A8D0559}"/>
              </a:ext>
            </a:extLst>
          </p:cNvPr>
          <p:cNvCxnSpPr>
            <a:cxnSpLocks/>
          </p:cNvCxnSpPr>
          <p:nvPr/>
        </p:nvCxnSpPr>
        <p:spPr>
          <a:xfrm flipV="1">
            <a:off x="5633271" y="2645562"/>
            <a:ext cx="256102" cy="436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518D23-240C-36BE-EE5F-13A598B90114}"/>
              </a:ext>
            </a:extLst>
          </p:cNvPr>
          <p:cNvCxnSpPr>
            <a:cxnSpLocks/>
          </p:cNvCxnSpPr>
          <p:nvPr/>
        </p:nvCxnSpPr>
        <p:spPr>
          <a:xfrm flipV="1">
            <a:off x="5889373" y="2324098"/>
            <a:ext cx="0" cy="32146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/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98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392</Words>
  <Application>Microsoft Office PowerPoint</Application>
  <PresentationFormat>Widescreen</PresentationFormat>
  <Paragraphs>322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120</cp:revision>
  <dcterms:created xsi:type="dcterms:W3CDTF">2024-05-01T19:01:50Z</dcterms:created>
  <dcterms:modified xsi:type="dcterms:W3CDTF">2024-09-01T03:35:01Z</dcterms:modified>
</cp:coreProperties>
</file>