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75" d="100"/>
          <a:sy n="75" d="100"/>
        </p:scale>
        <p:origin x="284" y="-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36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7" Type="http://schemas.openxmlformats.org/officeDocument/2006/relationships/image" Target="../media/image372.pn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70.png"/><Relationship Id="rId4" Type="http://schemas.openxmlformats.org/officeDocument/2006/relationships/image" Target="../media/image3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10" Type="http://schemas.openxmlformats.org/officeDocument/2006/relationships/image" Target="../media/image381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13" Type="http://schemas.openxmlformats.org/officeDocument/2006/relationships/image" Target="../media/image393.png"/><Relationship Id="rId3" Type="http://schemas.openxmlformats.org/officeDocument/2006/relationships/image" Target="../media/image383.png"/><Relationship Id="rId7" Type="http://schemas.openxmlformats.org/officeDocument/2006/relationships/image" Target="../media/image387.png"/><Relationship Id="rId12" Type="http://schemas.openxmlformats.org/officeDocument/2006/relationships/image" Target="../media/image392.png"/><Relationship Id="rId2" Type="http://schemas.openxmlformats.org/officeDocument/2006/relationships/image" Target="../media/image382.png"/><Relationship Id="rId16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6.png"/><Relationship Id="rId11" Type="http://schemas.openxmlformats.org/officeDocument/2006/relationships/image" Target="../media/image391.png"/><Relationship Id="rId5" Type="http://schemas.openxmlformats.org/officeDocument/2006/relationships/image" Target="../media/image385.png"/><Relationship Id="rId15" Type="http://schemas.openxmlformats.org/officeDocument/2006/relationships/image" Target="../media/image395.png"/><Relationship Id="rId10" Type="http://schemas.openxmlformats.org/officeDocument/2006/relationships/image" Target="../media/image390.png"/><Relationship Id="rId4" Type="http://schemas.openxmlformats.org/officeDocument/2006/relationships/image" Target="../media/image384.png"/><Relationship Id="rId9" Type="http://schemas.openxmlformats.org/officeDocument/2006/relationships/image" Target="../media/image389.png"/><Relationship Id="rId14" Type="http://schemas.openxmlformats.org/officeDocument/2006/relationships/image" Target="../media/image3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image" Target="../media/image408.png"/><Relationship Id="rId3" Type="http://schemas.openxmlformats.org/officeDocument/2006/relationships/image" Target="../media/image398.png"/><Relationship Id="rId7" Type="http://schemas.openxmlformats.org/officeDocument/2006/relationships/image" Target="../media/image402.png"/><Relationship Id="rId12" Type="http://schemas.openxmlformats.org/officeDocument/2006/relationships/image" Target="../media/image407.png"/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png"/><Relationship Id="rId11" Type="http://schemas.openxmlformats.org/officeDocument/2006/relationships/image" Target="../media/image406.png"/><Relationship Id="rId5" Type="http://schemas.openxmlformats.org/officeDocument/2006/relationships/image" Target="../media/image400.png"/><Relationship Id="rId15" Type="http://schemas.openxmlformats.org/officeDocument/2006/relationships/image" Target="../media/image410.png"/><Relationship Id="rId10" Type="http://schemas.openxmlformats.org/officeDocument/2006/relationships/image" Target="../media/image405.png"/><Relationship Id="rId4" Type="http://schemas.openxmlformats.org/officeDocument/2006/relationships/image" Target="../media/image399.png"/><Relationship Id="rId9" Type="http://schemas.openxmlformats.org/officeDocument/2006/relationships/image" Target="../media/image404.png"/><Relationship Id="rId14" Type="http://schemas.openxmlformats.org/officeDocument/2006/relationships/image" Target="../media/image40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BEB7-C9A7-F9DD-EB60-BBD755CFB096}"/>
              </a:ext>
            </a:extLst>
          </p:cNvPr>
          <p:cNvSpPr/>
          <p:nvPr/>
        </p:nvSpPr>
        <p:spPr>
          <a:xfrm>
            <a:off x="4508500" y="2336800"/>
            <a:ext cx="15875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ECEB3-F036-AD01-EB0A-DADBA42714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096000" y="2495550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/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𝑟𝑎𝑐𝑡𝑖𝑜𝑛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B5B0-F1B9-5FEF-0C01-5230177A77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31067" y="2495550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/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𝑟𝑒𝑠𝑖𝑠𝑡𝑎𝑛𝑐𝑒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781FC-3C1E-B55F-4F37-603CA76D1194}"/>
              </a:ext>
            </a:extLst>
          </p:cNvPr>
          <p:cNvCxnSpPr>
            <a:cxnSpLocks/>
          </p:cNvCxnSpPr>
          <p:nvPr/>
        </p:nvCxnSpPr>
        <p:spPr>
          <a:xfrm flipH="1">
            <a:off x="5372501" y="1839428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/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BFABCCD-0866-2340-713C-E6CE33AA33C1}"/>
              </a:ext>
            </a:extLst>
          </p:cNvPr>
          <p:cNvSpPr/>
          <p:nvPr/>
        </p:nvSpPr>
        <p:spPr>
          <a:xfrm>
            <a:off x="4508500" y="3076603"/>
            <a:ext cx="474133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6595D-CFA9-6437-5B45-1F0096036F8D}"/>
              </a:ext>
            </a:extLst>
          </p:cNvPr>
          <p:cNvSpPr/>
          <p:nvPr/>
        </p:nvSpPr>
        <p:spPr>
          <a:xfrm>
            <a:off x="5129334" y="3076607"/>
            <a:ext cx="1036918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56693-77D9-C582-0729-6B7DA1EB4201}"/>
              </a:ext>
            </a:extLst>
          </p:cNvPr>
          <p:cNvCxnSpPr>
            <a:cxnSpLocks/>
          </p:cNvCxnSpPr>
          <p:nvPr/>
        </p:nvCxnSpPr>
        <p:spPr>
          <a:xfrm>
            <a:off x="3031067" y="3263967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/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C9295-D27B-A853-30B8-A756F802C2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166252" y="3252796"/>
            <a:ext cx="860108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/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/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l="-15942" r="-202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96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828C7C-81FA-59E5-F29A-39B45E860023}"/>
              </a:ext>
            </a:extLst>
          </p:cNvPr>
          <p:cNvSpPr/>
          <p:nvPr/>
        </p:nvSpPr>
        <p:spPr>
          <a:xfrm rot="5400000" flipV="1">
            <a:off x="5231966" y="264287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C2F9C-489E-DA0B-7C53-6F88599CFE35}"/>
              </a:ext>
            </a:extLst>
          </p:cNvPr>
          <p:cNvSpPr/>
          <p:nvPr/>
        </p:nvSpPr>
        <p:spPr>
          <a:xfrm rot="7703892" flipV="1">
            <a:off x="4330172" y="227726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9A823-32DD-C515-DFB6-4E82E058BC53}"/>
              </a:ext>
            </a:extLst>
          </p:cNvPr>
          <p:cNvSpPr/>
          <p:nvPr/>
        </p:nvSpPr>
        <p:spPr>
          <a:xfrm flipH="1">
            <a:off x="6727877" y="2689514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DDE198-6436-D464-D936-3886E1DBBD5D}"/>
              </a:ext>
            </a:extLst>
          </p:cNvPr>
          <p:cNvSpPr/>
          <p:nvPr/>
        </p:nvSpPr>
        <p:spPr>
          <a:xfrm flipH="1">
            <a:off x="5864183" y="2269320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365E6CB-7715-DA20-6A84-70C2A2F7BF00}"/>
              </a:ext>
            </a:extLst>
          </p:cNvPr>
          <p:cNvSpPr/>
          <p:nvPr/>
        </p:nvSpPr>
        <p:spPr>
          <a:xfrm rot="9079339">
            <a:off x="6493028" y="1684079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/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A5320-DB44-339A-04C6-AA03C0E763FF}"/>
              </a:ext>
            </a:extLst>
          </p:cNvPr>
          <p:cNvCxnSpPr>
            <a:cxnSpLocks/>
          </p:cNvCxnSpPr>
          <p:nvPr/>
        </p:nvCxnSpPr>
        <p:spPr>
          <a:xfrm>
            <a:off x="5886545" y="2307727"/>
            <a:ext cx="958235" cy="4959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8BCA0-3233-3CB8-08E2-E66C95F8E441}"/>
              </a:ext>
            </a:extLst>
          </p:cNvPr>
          <p:cNvCxnSpPr>
            <a:cxnSpLocks/>
          </p:cNvCxnSpPr>
          <p:nvPr/>
        </p:nvCxnSpPr>
        <p:spPr>
          <a:xfrm>
            <a:off x="6001143" y="2342633"/>
            <a:ext cx="1307707" cy="135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74D6E-3AA9-50F5-AE5F-691525D39CDB}"/>
              </a:ext>
            </a:extLst>
          </p:cNvPr>
          <p:cNvCxnSpPr>
            <a:cxnSpLocks/>
          </p:cNvCxnSpPr>
          <p:nvPr/>
        </p:nvCxnSpPr>
        <p:spPr>
          <a:xfrm>
            <a:off x="6783780" y="2761031"/>
            <a:ext cx="52507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69213-3B77-DB9A-4EA1-B6B77E3F4EE2}"/>
              </a:ext>
            </a:extLst>
          </p:cNvPr>
          <p:cNvCxnSpPr>
            <a:cxnSpLocks/>
          </p:cNvCxnSpPr>
          <p:nvPr/>
        </p:nvCxnSpPr>
        <p:spPr>
          <a:xfrm>
            <a:off x="7046315" y="2369724"/>
            <a:ext cx="0" cy="39130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/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blipFill>
                <a:blip r:embed="rId3"/>
                <a:stretch>
                  <a:fillRect l="-30769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/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blipFill>
                <a:blip r:embed="rId4"/>
                <a:stretch>
                  <a:fillRect l="-15385" r="-1282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/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30769" r="-8205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/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blipFill>
                <a:blip r:embed="rId6"/>
                <a:stretch>
                  <a:fillRect l="-11429" r="-857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5348C3B-6FD2-5E92-69A9-69D21A4BF650}"/>
              </a:ext>
            </a:extLst>
          </p:cNvPr>
          <p:cNvSpPr/>
          <p:nvPr/>
        </p:nvSpPr>
        <p:spPr>
          <a:xfrm flipH="1">
            <a:off x="8056439" y="2670272"/>
            <a:ext cx="203654" cy="2126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6ABE43-211E-28DE-6393-7C9B8A8B009C}"/>
              </a:ext>
            </a:extLst>
          </p:cNvPr>
          <p:cNvCxnSpPr>
            <a:cxnSpLocks/>
            <a:stCxn id="25" idx="6"/>
          </p:cNvCxnSpPr>
          <p:nvPr/>
        </p:nvCxnSpPr>
        <p:spPr>
          <a:xfrm flipH="1">
            <a:off x="7596163" y="2776616"/>
            <a:ext cx="460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/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blipFill>
                <a:blip r:embed="rId7"/>
                <a:stretch>
                  <a:fillRect t="-39655" r="-7571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F86EFCB-9C6A-161E-9A68-4A682B568561}"/>
              </a:ext>
            </a:extLst>
          </p:cNvPr>
          <p:cNvSpPr/>
          <p:nvPr/>
        </p:nvSpPr>
        <p:spPr>
          <a:xfrm flipH="1">
            <a:off x="6744886" y="1240557"/>
            <a:ext cx="55903" cy="5670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6A416E3-E58F-4550-23E1-74CF07B53046}"/>
              </a:ext>
            </a:extLst>
          </p:cNvPr>
          <p:cNvSpPr/>
          <p:nvPr/>
        </p:nvSpPr>
        <p:spPr>
          <a:xfrm>
            <a:off x="2832415" y="1983087"/>
            <a:ext cx="3441765" cy="325338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DF1EB6-7777-761F-63D7-7698ABA3C2E9}"/>
              </a:ext>
            </a:extLst>
          </p:cNvPr>
          <p:cNvSpPr/>
          <p:nvPr/>
        </p:nvSpPr>
        <p:spPr>
          <a:xfrm>
            <a:off x="5777286" y="2668060"/>
            <a:ext cx="235598" cy="222703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91136B-BBD6-2064-EB01-99B3521194B6}"/>
              </a:ext>
            </a:extLst>
          </p:cNvPr>
          <p:cNvSpPr/>
          <p:nvPr/>
        </p:nvSpPr>
        <p:spPr>
          <a:xfrm>
            <a:off x="4429304" y="3452664"/>
            <a:ext cx="264823" cy="2739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297C3B-0327-2B45-7072-22FC9FE1B7F6}"/>
              </a:ext>
            </a:extLst>
          </p:cNvPr>
          <p:cNvSpPr/>
          <p:nvPr/>
        </p:nvSpPr>
        <p:spPr>
          <a:xfrm>
            <a:off x="5988607" y="2527672"/>
            <a:ext cx="235598" cy="22270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34E679B-274A-A5FA-6439-C8CE352D3BE6}"/>
              </a:ext>
            </a:extLst>
          </p:cNvPr>
          <p:cNvSpPr/>
          <p:nvPr/>
        </p:nvSpPr>
        <p:spPr>
          <a:xfrm>
            <a:off x="2954424" y="2074485"/>
            <a:ext cx="3187996" cy="2986175"/>
          </a:xfrm>
          <a:prstGeom prst="arc">
            <a:avLst>
              <a:gd name="adj1" fmla="val 18574011"/>
              <a:gd name="adj2" fmla="val 20807622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9BE047-9250-A72A-F653-1629130146A5}"/>
              </a:ext>
            </a:extLst>
          </p:cNvPr>
          <p:cNvSpPr/>
          <p:nvPr/>
        </p:nvSpPr>
        <p:spPr>
          <a:xfrm>
            <a:off x="3158081" y="1945450"/>
            <a:ext cx="3187996" cy="2986175"/>
          </a:xfrm>
          <a:prstGeom prst="arc">
            <a:avLst>
              <a:gd name="adj1" fmla="val 18327398"/>
              <a:gd name="adj2" fmla="val 21140299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D79CD2-E10F-0A04-FCA3-A1961EBEDCB7}"/>
              </a:ext>
            </a:extLst>
          </p:cNvPr>
          <p:cNvCxnSpPr>
            <a:cxnSpLocks/>
            <a:stCxn id="4" idx="3"/>
            <a:endCxn id="28" idx="7"/>
          </p:cNvCxnSpPr>
          <p:nvPr/>
        </p:nvCxnSpPr>
        <p:spPr>
          <a:xfrm flipH="1">
            <a:off x="4655345" y="2858149"/>
            <a:ext cx="1156444" cy="63463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77A43-D7BC-349C-D6CA-B65D592B1065}"/>
              </a:ext>
            </a:extLst>
          </p:cNvPr>
          <p:cNvCxnSpPr>
            <a:cxnSpLocks/>
            <a:stCxn id="34" idx="2"/>
            <a:endCxn id="28" idx="7"/>
          </p:cNvCxnSpPr>
          <p:nvPr/>
        </p:nvCxnSpPr>
        <p:spPr>
          <a:xfrm flipH="1">
            <a:off x="4655345" y="3226284"/>
            <a:ext cx="1674543" cy="26650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137ABE-A86D-6286-F174-F2434CA2B135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2964174" y="2964607"/>
            <a:ext cx="1465130" cy="62503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/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blipFill>
                <a:blip r:embed="rId2"/>
                <a:stretch>
                  <a:fillRect l="-23077" r="-2051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/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/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2A69B2-DE7D-FED3-11E5-689B8ABF93CC}"/>
              </a:ext>
            </a:extLst>
          </p:cNvPr>
          <p:cNvCxnSpPr>
            <a:cxnSpLocks/>
          </p:cNvCxnSpPr>
          <p:nvPr/>
        </p:nvCxnSpPr>
        <p:spPr>
          <a:xfrm flipV="1">
            <a:off x="5354644" y="2485985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/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blipFill>
                <a:blip r:embed="rId5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3BE04B-D7B3-9925-B2BE-EE5134C563B2}"/>
              </a:ext>
            </a:extLst>
          </p:cNvPr>
          <p:cNvCxnSpPr>
            <a:cxnSpLocks/>
          </p:cNvCxnSpPr>
          <p:nvPr/>
        </p:nvCxnSpPr>
        <p:spPr>
          <a:xfrm flipV="1">
            <a:off x="5780303" y="2049361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/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blipFill>
                <a:blip r:embed="rId6"/>
                <a:stretch>
                  <a:fillRect l="-30769" r="-1794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A986F4-DD4E-D3E6-529C-40CBDBAB857A}"/>
              </a:ext>
            </a:extLst>
          </p:cNvPr>
          <p:cNvCxnSpPr>
            <a:cxnSpLocks/>
          </p:cNvCxnSpPr>
          <p:nvPr/>
        </p:nvCxnSpPr>
        <p:spPr>
          <a:xfrm flipV="1">
            <a:off x="5166490" y="3053699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8CB58-52D4-07CF-8C48-372BC183D619}"/>
              </a:ext>
            </a:extLst>
          </p:cNvPr>
          <p:cNvCxnSpPr>
            <a:cxnSpLocks/>
          </p:cNvCxnSpPr>
          <p:nvPr/>
        </p:nvCxnSpPr>
        <p:spPr>
          <a:xfrm flipV="1">
            <a:off x="5325115" y="2972260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/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blipFill>
                <a:blip r:embed="rId7"/>
                <a:stretch>
                  <a:fillRect l="-10256" r="-1025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/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blipFill>
                <a:blip r:embed="rId8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4EF671-ED77-A932-A630-C94A72D9CA8E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6189702" y="2284324"/>
            <a:ext cx="651397" cy="2759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4270C5-3F36-4EBF-3FFA-D20E98B16553}"/>
              </a:ext>
            </a:extLst>
          </p:cNvPr>
          <p:cNvCxnSpPr>
            <a:cxnSpLocks/>
          </p:cNvCxnSpPr>
          <p:nvPr/>
        </p:nvCxnSpPr>
        <p:spPr>
          <a:xfrm flipV="1">
            <a:off x="6297748" y="2409828"/>
            <a:ext cx="260214" cy="11271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/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blipFill>
                <a:blip r:embed="rId9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/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blipFill>
                <a:blip r:embed="rId10"/>
                <a:stretch>
                  <a:fillRect l="-10256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29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350D1DC-281D-EE88-971A-5AF22460E3B1}"/>
              </a:ext>
            </a:extLst>
          </p:cNvPr>
          <p:cNvSpPr/>
          <p:nvPr/>
        </p:nvSpPr>
        <p:spPr>
          <a:xfrm rot="5400000">
            <a:off x="5629844" y="-133416"/>
            <a:ext cx="1111250" cy="336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27638-7F51-A294-4743-80E2A2DA283B}"/>
              </a:ext>
            </a:extLst>
          </p:cNvPr>
          <p:cNvCxnSpPr>
            <a:cxnSpLocks/>
          </p:cNvCxnSpPr>
          <p:nvPr/>
        </p:nvCxnSpPr>
        <p:spPr>
          <a:xfrm flipH="1">
            <a:off x="5689600" y="1496823"/>
            <a:ext cx="77609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38">
            <a:extLst>
              <a:ext uri="{FF2B5EF4-FFF2-40B4-BE49-F238E27FC236}">
                <a16:creationId xmlns:a16="http://schemas.microsoft.com/office/drawing/2014/main" id="{51949E39-4540-765E-EE6F-5511457E2E5C}"/>
              </a:ext>
            </a:extLst>
          </p:cNvPr>
          <p:cNvSpPr/>
          <p:nvPr/>
        </p:nvSpPr>
        <p:spPr>
          <a:xfrm rot="8408259" flipH="1">
            <a:off x="4630408" y="1275181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/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blipFill>
                <a:blip r:embed="rId2"/>
                <a:stretch>
                  <a:fillRect l="-38636" r="-2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/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84E7D-DE23-432F-A06B-9DEB97C25C39}"/>
              </a:ext>
            </a:extLst>
          </p:cNvPr>
          <p:cNvCxnSpPr>
            <a:cxnSpLocks/>
          </p:cNvCxnSpPr>
          <p:nvPr/>
        </p:nvCxnSpPr>
        <p:spPr>
          <a:xfrm flipH="1">
            <a:off x="6572657" y="1930607"/>
            <a:ext cx="67045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/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blipFill>
                <a:blip r:embed="rId4"/>
                <a:stretch>
                  <a:fillRect l="-31818" r="-1818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8F038-D91F-4878-1757-408799105ABA}"/>
              </a:ext>
            </a:extLst>
          </p:cNvPr>
          <p:cNvCxnSpPr>
            <a:cxnSpLocks/>
          </p:cNvCxnSpPr>
          <p:nvPr/>
        </p:nvCxnSpPr>
        <p:spPr>
          <a:xfrm>
            <a:off x="7741057" y="994410"/>
            <a:ext cx="0" cy="5905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/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blipFill>
                <a:blip r:embed="rId5"/>
                <a:stretch>
                  <a:fillRect l="-27273" r="-25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572C250-B1C9-FCCD-5CD0-5FC86F44931A}"/>
              </a:ext>
            </a:extLst>
          </p:cNvPr>
          <p:cNvSpPr/>
          <p:nvPr/>
        </p:nvSpPr>
        <p:spPr>
          <a:xfrm>
            <a:off x="4665133" y="615468"/>
            <a:ext cx="2777063" cy="1689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9FB52-7723-1F00-D4D7-BE73392A6866}"/>
              </a:ext>
            </a:extLst>
          </p:cNvPr>
          <p:cNvCxnSpPr>
            <a:cxnSpLocks/>
          </p:cNvCxnSpPr>
          <p:nvPr/>
        </p:nvCxnSpPr>
        <p:spPr>
          <a:xfrm flipH="1">
            <a:off x="8702330" y="523982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97E3F-6679-79B4-6409-73297929000E}"/>
              </a:ext>
            </a:extLst>
          </p:cNvPr>
          <p:cNvCxnSpPr>
            <a:cxnSpLocks/>
          </p:cNvCxnSpPr>
          <p:nvPr/>
        </p:nvCxnSpPr>
        <p:spPr>
          <a:xfrm flipH="1" flipV="1">
            <a:off x="8702330" y="1755403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6E26ED-6EF6-ABF0-CABD-4A04453CE2FB}"/>
              </a:ext>
            </a:extLst>
          </p:cNvPr>
          <p:cNvCxnSpPr>
            <a:cxnSpLocks/>
          </p:cNvCxnSpPr>
          <p:nvPr/>
        </p:nvCxnSpPr>
        <p:spPr>
          <a:xfrm>
            <a:off x="9832369" y="523982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/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/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/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blipFill>
                <a:blip r:embed="rId8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658DE4-DC81-ACC8-E431-B75AACE2FFEE}"/>
              </a:ext>
            </a:extLst>
          </p:cNvPr>
          <p:cNvSpPr/>
          <p:nvPr/>
        </p:nvSpPr>
        <p:spPr>
          <a:xfrm>
            <a:off x="4700017" y="3860096"/>
            <a:ext cx="3142167" cy="1112654"/>
          </a:xfrm>
          <a:custGeom>
            <a:avLst/>
            <a:gdLst>
              <a:gd name="connsiteX0" fmla="*/ 0 w 3142167"/>
              <a:gd name="connsiteY0" fmla="*/ 302903 h 1112654"/>
              <a:gd name="connsiteX1" fmla="*/ 233680 w 3142167"/>
              <a:gd name="connsiteY1" fmla="*/ 69223 h 1112654"/>
              <a:gd name="connsiteX2" fmla="*/ 513080 w 3142167"/>
              <a:gd name="connsiteY2" fmla="*/ 53983 h 1112654"/>
              <a:gd name="connsiteX3" fmla="*/ 716280 w 3142167"/>
              <a:gd name="connsiteY3" fmla="*/ 211463 h 1112654"/>
              <a:gd name="connsiteX4" fmla="*/ 863600 w 3142167"/>
              <a:gd name="connsiteY4" fmla="*/ 531503 h 1112654"/>
              <a:gd name="connsiteX5" fmla="*/ 863600 w 3142167"/>
              <a:gd name="connsiteY5" fmla="*/ 734703 h 1112654"/>
              <a:gd name="connsiteX6" fmla="*/ 756920 w 3142167"/>
              <a:gd name="connsiteY6" fmla="*/ 973463 h 1112654"/>
              <a:gd name="connsiteX7" fmla="*/ 650240 w 3142167"/>
              <a:gd name="connsiteY7" fmla="*/ 1059823 h 1112654"/>
              <a:gd name="connsiteX8" fmla="*/ 518160 w 3142167"/>
              <a:gd name="connsiteY8" fmla="*/ 1085223 h 1112654"/>
              <a:gd name="connsiteX9" fmla="*/ 401320 w 3142167"/>
              <a:gd name="connsiteY9" fmla="*/ 887103 h 1112654"/>
              <a:gd name="connsiteX10" fmla="*/ 401320 w 3142167"/>
              <a:gd name="connsiteY10" fmla="*/ 734703 h 1112654"/>
              <a:gd name="connsiteX11" fmla="*/ 467360 w 3142167"/>
              <a:gd name="connsiteY11" fmla="*/ 475623 h 1112654"/>
              <a:gd name="connsiteX12" fmla="*/ 701040 w 3142167"/>
              <a:gd name="connsiteY12" fmla="*/ 247023 h 1112654"/>
              <a:gd name="connsiteX13" fmla="*/ 1076960 w 3142167"/>
              <a:gd name="connsiteY13" fmla="*/ 28583 h 1112654"/>
              <a:gd name="connsiteX14" fmla="*/ 1457960 w 3142167"/>
              <a:gd name="connsiteY14" fmla="*/ 135263 h 1112654"/>
              <a:gd name="connsiteX15" fmla="*/ 1706880 w 3142167"/>
              <a:gd name="connsiteY15" fmla="*/ 617863 h 1112654"/>
              <a:gd name="connsiteX16" fmla="*/ 1711960 w 3142167"/>
              <a:gd name="connsiteY16" fmla="*/ 912503 h 1112654"/>
              <a:gd name="connsiteX17" fmla="*/ 1595120 w 3142167"/>
              <a:gd name="connsiteY17" fmla="*/ 1075063 h 1112654"/>
              <a:gd name="connsiteX18" fmla="*/ 1361440 w 3142167"/>
              <a:gd name="connsiteY18" fmla="*/ 1090303 h 1112654"/>
              <a:gd name="connsiteX19" fmla="*/ 1209040 w 3142167"/>
              <a:gd name="connsiteY19" fmla="*/ 810903 h 1112654"/>
              <a:gd name="connsiteX20" fmla="*/ 1290320 w 3142167"/>
              <a:gd name="connsiteY20" fmla="*/ 267343 h 1112654"/>
              <a:gd name="connsiteX21" fmla="*/ 1788160 w 3142167"/>
              <a:gd name="connsiteY21" fmla="*/ 3183 h 1112654"/>
              <a:gd name="connsiteX22" fmla="*/ 2296160 w 3142167"/>
              <a:gd name="connsiteY22" fmla="*/ 145423 h 1112654"/>
              <a:gd name="connsiteX23" fmla="*/ 2504440 w 3142167"/>
              <a:gd name="connsiteY23" fmla="*/ 495943 h 1112654"/>
              <a:gd name="connsiteX24" fmla="*/ 2514600 w 3142167"/>
              <a:gd name="connsiteY24" fmla="*/ 729623 h 1112654"/>
              <a:gd name="connsiteX25" fmla="*/ 2407920 w 3142167"/>
              <a:gd name="connsiteY25" fmla="*/ 927743 h 1112654"/>
              <a:gd name="connsiteX26" fmla="*/ 2275840 w 3142167"/>
              <a:gd name="connsiteY26" fmla="*/ 1009023 h 1112654"/>
              <a:gd name="connsiteX27" fmla="*/ 2153920 w 3142167"/>
              <a:gd name="connsiteY27" fmla="*/ 1009023 h 1112654"/>
              <a:gd name="connsiteX28" fmla="*/ 2037080 w 3142167"/>
              <a:gd name="connsiteY28" fmla="*/ 836303 h 1112654"/>
              <a:gd name="connsiteX29" fmla="*/ 2077720 w 3142167"/>
              <a:gd name="connsiteY29" fmla="*/ 394343 h 1112654"/>
              <a:gd name="connsiteX30" fmla="*/ 2397760 w 3142167"/>
              <a:gd name="connsiteY30" fmla="*/ 104783 h 1112654"/>
              <a:gd name="connsiteX31" fmla="*/ 2621280 w 3142167"/>
              <a:gd name="connsiteY31" fmla="*/ 53983 h 1112654"/>
              <a:gd name="connsiteX32" fmla="*/ 3103880 w 3142167"/>
              <a:gd name="connsiteY32" fmla="*/ 43823 h 1112654"/>
              <a:gd name="connsiteX33" fmla="*/ 3114040 w 3142167"/>
              <a:gd name="connsiteY33" fmla="*/ 33663 h 1112654"/>
              <a:gd name="connsiteX34" fmla="*/ 3129280 w 3142167"/>
              <a:gd name="connsiteY34" fmla="*/ 59063 h 11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142167" h="1112654">
                <a:moveTo>
                  <a:pt x="0" y="302903"/>
                </a:moveTo>
                <a:cubicBezTo>
                  <a:pt x="74083" y="206806"/>
                  <a:pt x="148167" y="110710"/>
                  <a:pt x="233680" y="69223"/>
                </a:cubicBezTo>
                <a:cubicBezTo>
                  <a:pt x="319193" y="27736"/>
                  <a:pt x="432647" y="30276"/>
                  <a:pt x="513080" y="53983"/>
                </a:cubicBezTo>
                <a:cubicBezTo>
                  <a:pt x="593513" y="77690"/>
                  <a:pt x="657860" y="131876"/>
                  <a:pt x="716280" y="211463"/>
                </a:cubicBezTo>
                <a:cubicBezTo>
                  <a:pt x="774700" y="291050"/>
                  <a:pt x="839047" y="444296"/>
                  <a:pt x="863600" y="531503"/>
                </a:cubicBezTo>
                <a:cubicBezTo>
                  <a:pt x="888153" y="618710"/>
                  <a:pt x="881380" y="661043"/>
                  <a:pt x="863600" y="734703"/>
                </a:cubicBezTo>
                <a:cubicBezTo>
                  <a:pt x="845820" y="808363"/>
                  <a:pt x="792480" y="919276"/>
                  <a:pt x="756920" y="973463"/>
                </a:cubicBezTo>
                <a:cubicBezTo>
                  <a:pt x="721360" y="1027650"/>
                  <a:pt x="690033" y="1041196"/>
                  <a:pt x="650240" y="1059823"/>
                </a:cubicBezTo>
                <a:cubicBezTo>
                  <a:pt x="610447" y="1078450"/>
                  <a:pt x="559647" y="1114010"/>
                  <a:pt x="518160" y="1085223"/>
                </a:cubicBezTo>
                <a:cubicBezTo>
                  <a:pt x="476673" y="1056436"/>
                  <a:pt x="420793" y="945523"/>
                  <a:pt x="401320" y="887103"/>
                </a:cubicBezTo>
                <a:cubicBezTo>
                  <a:pt x="381847" y="828683"/>
                  <a:pt x="390313" y="803283"/>
                  <a:pt x="401320" y="734703"/>
                </a:cubicBezTo>
                <a:cubicBezTo>
                  <a:pt x="412327" y="666123"/>
                  <a:pt x="417407" y="556903"/>
                  <a:pt x="467360" y="475623"/>
                </a:cubicBezTo>
                <a:cubicBezTo>
                  <a:pt x="517313" y="394343"/>
                  <a:pt x="599440" y="321530"/>
                  <a:pt x="701040" y="247023"/>
                </a:cubicBezTo>
                <a:cubicBezTo>
                  <a:pt x="802640" y="172516"/>
                  <a:pt x="950807" y="47210"/>
                  <a:pt x="1076960" y="28583"/>
                </a:cubicBezTo>
                <a:cubicBezTo>
                  <a:pt x="1203113" y="9956"/>
                  <a:pt x="1352974" y="37050"/>
                  <a:pt x="1457960" y="135263"/>
                </a:cubicBezTo>
                <a:cubicBezTo>
                  <a:pt x="1562946" y="233476"/>
                  <a:pt x="1664547" y="488323"/>
                  <a:pt x="1706880" y="617863"/>
                </a:cubicBezTo>
                <a:cubicBezTo>
                  <a:pt x="1749213" y="747403"/>
                  <a:pt x="1730587" y="836303"/>
                  <a:pt x="1711960" y="912503"/>
                </a:cubicBezTo>
                <a:cubicBezTo>
                  <a:pt x="1693333" y="988703"/>
                  <a:pt x="1653540" y="1045430"/>
                  <a:pt x="1595120" y="1075063"/>
                </a:cubicBezTo>
                <a:cubicBezTo>
                  <a:pt x="1536700" y="1104696"/>
                  <a:pt x="1425787" y="1134330"/>
                  <a:pt x="1361440" y="1090303"/>
                </a:cubicBezTo>
                <a:cubicBezTo>
                  <a:pt x="1297093" y="1046276"/>
                  <a:pt x="1220893" y="948063"/>
                  <a:pt x="1209040" y="810903"/>
                </a:cubicBezTo>
                <a:cubicBezTo>
                  <a:pt x="1197187" y="673743"/>
                  <a:pt x="1193800" y="401963"/>
                  <a:pt x="1290320" y="267343"/>
                </a:cubicBezTo>
                <a:cubicBezTo>
                  <a:pt x="1386840" y="132723"/>
                  <a:pt x="1620520" y="23503"/>
                  <a:pt x="1788160" y="3183"/>
                </a:cubicBezTo>
                <a:cubicBezTo>
                  <a:pt x="1955800" y="-17137"/>
                  <a:pt x="2176780" y="63296"/>
                  <a:pt x="2296160" y="145423"/>
                </a:cubicBezTo>
                <a:cubicBezTo>
                  <a:pt x="2415540" y="227550"/>
                  <a:pt x="2468033" y="398577"/>
                  <a:pt x="2504440" y="495943"/>
                </a:cubicBezTo>
                <a:cubicBezTo>
                  <a:pt x="2540847" y="593309"/>
                  <a:pt x="2530687" y="657656"/>
                  <a:pt x="2514600" y="729623"/>
                </a:cubicBezTo>
                <a:cubicBezTo>
                  <a:pt x="2498513" y="801590"/>
                  <a:pt x="2447713" y="881176"/>
                  <a:pt x="2407920" y="927743"/>
                </a:cubicBezTo>
                <a:cubicBezTo>
                  <a:pt x="2368127" y="974310"/>
                  <a:pt x="2318173" y="995476"/>
                  <a:pt x="2275840" y="1009023"/>
                </a:cubicBezTo>
                <a:cubicBezTo>
                  <a:pt x="2233507" y="1022570"/>
                  <a:pt x="2193713" y="1037810"/>
                  <a:pt x="2153920" y="1009023"/>
                </a:cubicBezTo>
                <a:cubicBezTo>
                  <a:pt x="2114127" y="980236"/>
                  <a:pt x="2049780" y="938750"/>
                  <a:pt x="2037080" y="836303"/>
                </a:cubicBezTo>
                <a:cubicBezTo>
                  <a:pt x="2024380" y="733856"/>
                  <a:pt x="2017607" y="516263"/>
                  <a:pt x="2077720" y="394343"/>
                </a:cubicBezTo>
                <a:cubicBezTo>
                  <a:pt x="2137833" y="272423"/>
                  <a:pt x="2307167" y="161510"/>
                  <a:pt x="2397760" y="104783"/>
                </a:cubicBezTo>
                <a:cubicBezTo>
                  <a:pt x="2488353" y="48056"/>
                  <a:pt x="2503594" y="64143"/>
                  <a:pt x="2621280" y="53983"/>
                </a:cubicBezTo>
                <a:cubicBezTo>
                  <a:pt x="2738966" y="43823"/>
                  <a:pt x="3021754" y="47210"/>
                  <a:pt x="3103880" y="43823"/>
                </a:cubicBezTo>
                <a:cubicBezTo>
                  <a:pt x="3186006" y="40436"/>
                  <a:pt x="3109807" y="31123"/>
                  <a:pt x="3114040" y="33663"/>
                </a:cubicBezTo>
                <a:cubicBezTo>
                  <a:pt x="3118273" y="36203"/>
                  <a:pt x="3123776" y="47633"/>
                  <a:pt x="3129280" y="5906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62769B-839C-BBE4-8552-288AA913B2E5}"/>
              </a:ext>
            </a:extLst>
          </p:cNvPr>
          <p:cNvCxnSpPr>
            <a:cxnSpLocks/>
          </p:cNvCxnSpPr>
          <p:nvPr/>
        </p:nvCxnSpPr>
        <p:spPr>
          <a:xfrm flipV="1">
            <a:off x="4275971" y="4458227"/>
            <a:ext cx="0" cy="7135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/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blipFill>
                <a:blip r:embed="rId9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1650AB-5916-8951-14AF-59E4752A1BE4}"/>
              </a:ext>
            </a:extLst>
          </p:cNvPr>
          <p:cNvCxnSpPr>
            <a:cxnSpLocks/>
          </p:cNvCxnSpPr>
          <p:nvPr/>
        </p:nvCxnSpPr>
        <p:spPr>
          <a:xfrm flipH="1">
            <a:off x="3866095" y="4390850"/>
            <a:ext cx="4654082" cy="67377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AEBD8B-77E7-1F01-34E8-8C1BD3FA3CDB}"/>
              </a:ext>
            </a:extLst>
          </p:cNvPr>
          <p:cNvCxnSpPr>
            <a:cxnSpLocks/>
          </p:cNvCxnSpPr>
          <p:nvPr/>
        </p:nvCxnSpPr>
        <p:spPr>
          <a:xfrm flipH="1">
            <a:off x="4013816" y="5121151"/>
            <a:ext cx="4079637" cy="5646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77964-BE0D-8A60-90B9-52D5AF61E99B}"/>
              </a:ext>
            </a:extLst>
          </p:cNvPr>
          <p:cNvCxnSpPr>
            <a:cxnSpLocks/>
          </p:cNvCxnSpPr>
          <p:nvPr/>
        </p:nvCxnSpPr>
        <p:spPr>
          <a:xfrm flipH="1">
            <a:off x="4013816" y="3587985"/>
            <a:ext cx="4079637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00E2ED-E572-6C82-FB1F-BC50CFD98FF2}"/>
              </a:ext>
            </a:extLst>
          </p:cNvPr>
          <p:cNvCxnSpPr>
            <a:cxnSpLocks/>
          </p:cNvCxnSpPr>
          <p:nvPr/>
        </p:nvCxnSpPr>
        <p:spPr>
          <a:xfrm flipV="1">
            <a:off x="5349277" y="3542709"/>
            <a:ext cx="0" cy="9155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/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blipFill>
                <a:blip r:embed="rId10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16C35-CC13-8E56-B645-CF7BE4AA4B49}"/>
              </a:ext>
            </a:extLst>
          </p:cNvPr>
          <p:cNvCxnSpPr>
            <a:cxnSpLocks/>
          </p:cNvCxnSpPr>
          <p:nvPr/>
        </p:nvCxnSpPr>
        <p:spPr>
          <a:xfrm flipH="1">
            <a:off x="4013816" y="3254282"/>
            <a:ext cx="4079637" cy="220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/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85E2FB-959C-CFEF-1AB3-14D67217EFBC}"/>
              </a:ext>
            </a:extLst>
          </p:cNvPr>
          <p:cNvCxnSpPr>
            <a:cxnSpLocks/>
            <a:stCxn id="33" idx="6"/>
          </p:cNvCxnSpPr>
          <p:nvPr/>
        </p:nvCxnSpPr>
        <p:spPr>
          <a:xfrm flipH="1" flipV="1">
            <a:off x="5349277" y="4458227"/>
            <a:ext cx="107660" cy="3753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/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blipFill>
                <a:blip r:embed="rId12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C530E9-6EFE-5862-7D4C-FDA2E86C05BF}"/>
              </a:ext>
            </a:extLst>
          </p:cNvPr>
          <p:cNvCxnSpPr>
            <a:cxnSpLocks/>
          </p:cNvCxnSpPr>
          <p:nvPr/>
        </p:nvCxnSpPr>
        <p:spPr>
          <a:xfrm flipV="1">
            <a:off x="5970817" y="4434909"/>
            <a:ext cx="212382" cy="3461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/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blipFill>
                <a:blip r:embed="rId13"/>
                <a:stretch>
                  <a:fillRect l="-9091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CFDB07-1766-7D38-D652-F321EA0784BF}"/>
              </a:ext>
            </a:extLst>
          </p:cNvPr>
          <p:cNvCxnSpPr>
            <a:cxnSpLocks/>
          </p:cNvCxnSpPr>
          <p:nvPr/>
        </p:nvCxnSpPr>
        <p:spPr>
          <a:xfrm flipH="1">
            <a:off x="8807874" y="3637338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45EAFF-8FC4-97B9-0A60-5FD5CE97301F}"/>
              </a:ext>
            </a:extLst>
          </p:cNvPr>
          <p:cNvCxnSpPr>
            <a:cxnSpLocks/>
          </p:cNvCxnSpPr>
          <p:nvPr/>
        </p:nvCxnSpPr>
        <p:spPr>
          <a:xfrm flipH="1" flipV="1">
            <a:off x="8807874" y="4868759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4F39F2-93F6-349C-2A18-9576F623D91D}"/>
              </a:ext>
            </a:extLst>
          </p:cNvPr>
          <p:cNvCxnSpPr>
            <a:cxnSpLocks/>
          </p:cNvCxnSpPr>
          <p:nvPr/>
        </p:nvCxnSpPr>
        <p:spPr>
          <a:xfrm>
            <a:off x="9937913" y="3637338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/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/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c 77">
            <a:extLst>
              <a:ext uri="{FF2B5EF4-FFF2-40B4-BE49-F238E27FC236}">
                <a16:creationId xmlns:a16="http://schemas.microsoft.com/office/drawing/2014/main" id="{2D7ACE6F-C264-4307-4019-6050696B5FD3}"/>
              </a:ext>
            </a:extLst>
          </p:cNvPr>
          <p:cNvSpPr/>
          <p:nvPr/>
        </p:nvSpPr>
        <p:spPr>
          <a:xfrm rot="9079339">
            <a:off x="9766364" y="3705933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/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blipFill>
                <a:blip r:embed="rId1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1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86C3BE-8ACB-2EB5-7A55-8961B6182CA1}"/>
              </a:ext>
            </a:extLst>
          </p:cNvPr>
          <p:cNvCxnSpPr>
            <a:cxnSpLocks/>
          </p:cNvCxnSpPr>
          <p:nvPr/>
        </p:nvCxnSpPr>
        <p:spPr>
          <a:xfrm flipH="1">
            <a:off x="6975964" y="1503680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8A806B-29F8-603A-1AE9-048C4C591A0C}"/>
              </a:ext>
            </a:extLst>
          </p:cNvPr>
          <p:cNvCxnSpPr>
            <a:cxnSpLocks/>
          </p:cNvCxnSpPr>
          <p:nvPr/>
        </p:nvCxnSpPr>
        <p:spPr>
          <a:xfrm flipH="1" flipV="1">
            <a:off x="6975964" y="2476763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C2C14E-9650-4E35-4EB4-D5EF9E6DC1B7}"/>
              </a:ext>
            </a:extLst>
          </p:cNvPr>
          <p:cNvCxnSpPr>
            <a:cxnSpLocks/>
          </p:cNvCxnSpPr>
          <p:nvPr/>
        </p:nvCxnSpPr>
        <p:spPr>
          <a:xfrm>
            <a:off x="7945120" y="1497065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/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/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/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6E31B0DA-C50A-00BF-B0AE-EC971D52759F}"/>
              </a:ext>
            </a:extLst>
          </p:cNvPr>
          <p:cNvSpPr/>
          <p:nvPr/>
        </p:nvSpPr>
        <p:spPr>
          <a:xfrm rot="2302045">
            <a:off x="7018352" y="2254467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/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2D382-4448-86ED-357A-A8A7BCAC8A29}"/>
              </a:ext>
            </a:extLst>
          </p:cNvPr>
          <p:cNvCxnSpPr>
            <a:cxnSpLocks/>
          </p:cNvCxnSpPr>
          <p:nvPr/>
        </p:nvCxnSpPr>
        <p:spPr>
          <a:xfrm flipH="1">
            <a:off x="4274991" y="2456741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FB4DA5A-7CF9-C6BE-5D19-B19C69AF069F}"/>
              </a:ext>
            </a:extLst>
          </p:cNvPr>
          <p:cNvSpPr/>
          <p:nvPr/>
        </p:nvSpPr>
        <p:spPr>
          <a:xfrm>
            <a:off x="4460379" y="236138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53124-A6A4-8717-0D90-B7E0620506BB}"/>
              </a:ext>
            </a:extLst>
          </p:cNvPr>
          <p:cNvSpPr/>
          <p:nvPr/>
        </p:nvSpPr>
        <p:spPr>
          <a:xfrm>
            <a:off x="4670360" y="2352421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BCDEC-9344-0148-0FA0-6EC0C53B5CA5}"/>
              </a:ext>
            </a:extLst>
          </p:cNvPr>
          <p:cNvSpPr/>
          <p:nvPr/>
        </p:nvSpPr>
        <p:spPr>
          <a:xfrm>
            <a:off x="5737999" y="1670282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84138-8C86-6026-5C08-909B5FC3DFB6}"/>
              </a:ext>
            </a:extLst>
          </p:cNvPr>
          <p:cNvSpPr/>
          <p:nvPr/>
        </p:nvSpPr>
        <p:spPr>
          <a:xfrm>
            <a:off x="5793329" y="2854705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FD264F-891B-6071-D722-30F5C58D0266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4847831" y="1825490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B54985-24B1-A07B-0432-CC243E7C9C37}"/>
              </a:ext>
            </a:extLst>
          </p:cNvPr>
          <p:cNvCxnSpPr>
            <a:cxnSpLocks/>
          </p:cNvCxnSpPr>
          <p:nvPr/>
        </p:nvCxnSpPr>
        <p:spPr>
          <a:xfrm flipH="1" flipV="1">
            <a:off x="4850252" y="2515501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64D2883-B6E4-3499-0B41-43E2A16073A3}"/>
              </a:ext>
            </a:extLst>
          </p:cNvPr>
          <p:cNvSpPr/>
          <p:nvPr/>
        </p:nvSpPr>
        <p:spPr>
          <a:xfrm rot="2302045">
            <a:off x="4829739" y="2272878"/>
            <a:ext cx="239443" cy="243780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/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/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/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5FF7AE-389C-6F6E-5F56-EC5498A5FBF4}"/>
              </a:ext>
            </a:extLst>
          </p:cNvPr>
          <p:cNvCxnSpPr>
            <a:cxnSpLocks/>
          </p:cNvCxnSpPr>
          <p:nvPr/>
        </p:nvCxnSpPr>
        <p:spPr>
          <a:xfrm flipH="1">
            <a:off x="6864808" y="4192506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761A-A514-6605-01DC-BB25FD91E67D}"/>
              </a:ext>
            </a:extLst>
          </p:cNvPr>
          <p:cNvCxnSpPr>
            <a:cxnSpLocks/>
          </p:cNvCxnSpPr>
          <p:nvPr/>
        </p:nvCxnSpPr>
        <p:spPr>
          <a:xfrm flipH="1" flipV="1">
            <a:off x="6864808" y="516558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76EAC-BF64-2F15-529D-3DB5937752A4}"/>
              </a:ext>
            </a:extLst>
          </p:cNvPr>
          <p:cNvCxnSpPr>
            <a:cxnSpLocks/>
          </p:cNvCxnSpPr>
          <p:nvPr/>
        </p:nvCxnSpPr>
        <p:spPr>
          <a:xfrm>
            <a:off x="7833964" y="4185891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2C57D-DDC2-7818-07A5-5EAC224FB2C8}"/>
                  </a:ext>
                </a:extLst>
              </p:cNvPr>
              <p:cNvSpPr txBox="1"/>
              <p:nvPr/>
            </p:nvSpPr>
            <p:spPr>
              <a:xfrm>
                <a:off x="7197612" y="39703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2C57D-DDC2-7818-07A5-5EAC224F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612" y="3970372"/>
                <a:ext cx="5260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7A38F-0F8C-BE71-6050-A3F6A187ECFE}"/>
                  </a:ext>
                </a:extLst>
              </p:cNvPr>
              <p:cNvSpPr txBox="1"/>
              <p:nvPr/>
            </p:nvSpPr>
            <p:spPr>
              <a:xfrm>
                <a:off x="8086671" y="5176798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7A38F-0F8C-BE71-6050-A3F6A187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71" y="5176798"/>
                <a:ext cx="52603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FBD1A-1B15-7702-8EE7-3CA086D41F6B}"/>
                  </a:ext>
                </a:extLst>
              </p:cNvPr>
              <p:cNvSpPr txBox="1"/>
              <p:nvPr/>
            </p:nvSpPr>
            <p:spPr>
              <a:xfrm>
                <a:off x="7985759" y="3959238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FBD1A-1B15-7702-8EE7-3CA086D4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59" y="3959238"/>
                <a:ext cx="52603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485000BB-9A79-8BE2-DB2D-0FD23A634A48}"/>
              </a:ext>
            </a:extLst>
          </p:cNvPr>
          <p:cNvSpPr/>
          <p:nvPr/>
        </p:nvSpPr>
        <p:spPr>
          <a:xfrm rot="15373905">
            <a:off x="8381603" y="4974760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402D0-E3B0-454E-E628-09D263BAC683}"/>
                  </a:ext>
                </a:extLst>
              </p:cNvPr>
              <p:cNvSpPr txBox="1"/>
              <p:nvPr/>
            </p:nvSpPr>
            <p:spPr>
              <a:xfrm>
                <a:off x="8108023" y="4790530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402D0-E3B0-454E-E628-09D263BA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023" y="4790530"/>
                <a:ext cx="236120" cy="353943"/>
              </a:xfrm>
              <a:prstGeom prst="rect">
                <a:avLst/>
              </a:prstGeom>
              <a:blipFill>
                <a:blip r:embed="rId1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53E59-3D54-ACB3-6097-A8570A29F752}"/>
              </a:ext>
            </a:extLst>
          </p:cNvPr>
          <p:cNvCxnSpPr>
            <a:cxnSpLocks/>
          </p:cNvCxnSpPr>
          <p:nvPr/>
        </p:nvCxnSpPr>
        <p:spPr>
          <a:xfrm flipH="1">
            <a:off x="4163835" y="5145567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D96D75B-1F33-AA5E-C5F8-68F7659F9730}"/>
              </a:ext>
            </a:extLst>
          </p:cNvPr>
          <p:cNvSpPr/>
          <p:nvPr/>
        </p:nvSpPr>
        <p:spPr>
          <a:xfrm>
            <a:off x="4349223" y="5050206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2D390B-6B0D-0061-AB66-A5D516F543A1}"/>
              </a:ext>
            </a:extLst>
          </p:cNvPr>
          <p:cNvSpPr/>
          <p:nvPr/>
        </p:nvSpPr>
        <p:spPr>
          <a:xfrm>
            <a:off x="4559204" y="5041247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689AA7-675F-14D0-AFDE-70A4E81C803D}"/>
              </a:ext>
            </a:extLst>
          </p:cNvPr>
          <p:cNvSpPr/>
          <p:nvPr/>
        </p:nvSpPr>
        <p:spPr>
          <a:xfrm>
            <a:off x="5626843" y="4359108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B34F2-79E1-ED4E-972E-0B766F3B26D8}"/>
              </a:ext>
            </a:extLst>
          </p:cNvPr>
          <p:cNvSpPr/>
          <p:nvPr/>
        </p:nvSpPr>
        <p:spPr>
          <a:xfrm>
            <a:off x="5682173" y="5543531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2B67AC-6822-AAA3-5644-DEFC86BF9DD0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4736675" y="4514316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2C9BF0-7BAA-8261-F341-D4AD267F8272}"/>
              </a:ext>
            </a:extLst>
          </p:cNvPr>
          <p:cNvCxnSpPr>
            <a:cxnSpLocks/>
          </p:cNvCxnSpPr>
          <p:nvPr/>
        </p:nvCxnSpPr>
        <p:spPr>
          <a:xfrm flipH="1" flipV="1">
            <a:off x="4739096" y="5204327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4FB05160-6B47-B8E0-0674-C80BE1716502}"/>
              </a:ext>
            </a:extLst>
          </p:cNvPr>
          <p:cNvSpPr/>
          <p:nvPr/>
        </p:nvSpPr>
        <p:spPr>
          <a:xfrm rot="3773793">
            <a:off x="4803373" y="5102702"/>
            <a:ext cx="214977" cy="212915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A4752-7069-179E-A4AE-25DC54F9EFF7}"/>
                  </a:ext>
                </a:extLst>
              </p:cNvPr>
              <p:cNvSpPr txBox="1"/>
              <p:nvPr/>
            </p:nvSpPr>
            <p:spPr>
              <a:xfrm>
                <a:off x="5066038" y="505846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A4752-7069-179E-A4AE-25DC54F9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8" y="5058461"/>
                <a:ext cx="236120" cy="353943"/>
              </a:xfrm>
              <a:prstGeom prst="rect">
                <a:avLst/>
              </a:prstGeom>
              <a:blipFill>
                <a:blip r:embed="rId13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384993-E55D-8282-EF89-74BB21BFEC4C}"/>
                  </a:ext>
                </a:extLst>
              </p:cNvPr>
              <p:cNvSpPr txBox="1"/>
              <p:nvPr/>
            </p:nvSpPr>
            <p:spPr>
              <a:xfrm>
                <a:off x="5730803" y="3903066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384993-E55D-8282-EF89-74BB21BF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03" y="3903066"/>
                <a:ext cx="267203" cy="4400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118121-1B57-9CEC-290E-9E4A9CEAEA9D}"/>
                  </a:ext>
                </a:extLst>
              </p:cNvPr>
              <p:cNvSpPr txBox="1"/>
              <p:nvPr/>
            </p:nvSpPr>
            <p:spPr>
              <a:xfrm>
                <a:off x="5864404" y="572798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118121-1B57-9CEC-290E-9E4A9CEA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04" y="5727983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1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474</Words>
  <Application>Microsoft Office PowerPoint</Application>
  <PresentationFormat>Widescreen</PresentationFormat>
  <Paragraphs>393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129</cp:revision>
  <dcterms:created xsi:type="dcterms:W3CDTF">2024-05-01T19:01:50Z</dcterms:created>
  <dcterms:modified xsi:type="dcterms:W3CDTF">2024-09-08T05:56:24Z</dcterms:modified>
</cp:coreProperties>
</file>