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86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CC6-83CA-4850-BA42-AAD038F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898D-C557-4680-BB55-751177C7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552-E438-40CE-A9CA-A0032B5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505075"/>
            <a:ext cx="4848225" cy="1847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651D94-7D2F-4AC3-A24C-63C7A87E365A}"/>
              </a:ext>
            </a:extLst>
          </p:cNvPr>
          <p:cNvCxnSpPr>
            <a:cxnSpLocks/>
          </p:cNvCxnSpPr>
          <p:nvPr/>
        </p:nvCxnSpPr>
        <p:spPr>
          <a:xfrm flipV="1">
            <a:off x="7170057" y="3236686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/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blipFill>
                <a:blip r:embed="rId3"/>
                <a:stretch>
                  <a:fillRect l="-19048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8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22</cp:revision>
  <dcterms:created xsi:type="dcterms:W3CDTF">2024-05-01T19:01:50Z</dcterms:created>
  <dcterms:modified xsi:type="dcterms:W3CDTF">2024-06-18T22:19:13Z</dcterms:modified>
</cp:coreProperties>
</file>