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45" autoAdjust="0"/>
    <p:restoredTop sz="94660"/>
  </p:normalViewPr>
  <p:slideViewPr>
    <p:cSldViewPr snapToGrid="0">
      <p:cViewPr>
        <p:scale>
          <a:sx n="66" d="100"/>
          <a:sy n="66" d="100"/>
        </p:scale>
        <p:origin x="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141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49</cp:revision>
  <dcterms:created xsi:type="dcterms:W3CDTF">2024-05-01T19:01:50Z</dcterms:created>
  <dcterms:modified xsi:type="dcterms:W3CDTF">2024-06-23T18:15:04Z</dcterms:modified>
</cp:coreProperties>
</file>