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5" autoAdjust="0"/>
    <p:restoredTop sz="92339" autoAdjust="0"/>
  </p:normalViewPr>
  <p:slideViewPr>
    <p:cSldViewPr snapToGrid="0">
      <p:cViewPr>
        <p:scale>
          <a:sx n="75" d="100"/>
          <a:sy n="75" d="100"/>
        </p:scale>
        <p:origin x="-1824" y="-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296651" y="56687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6651" y="5668707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174</Words>
  <Application>Microsoft Office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59</cp:revision>
  <dcterms:created xsi:type="dcterms:W3CDTF">2024-05-01T19:01:50Z</dcterms:created>
  <dcterms:modified xsi:type="dcterms:W3CDTF">2024-06-24T10:25:34Z</dcterms:modified>
</cp:coreProperties>
</file>