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33" d="100"/>
          <a:sy n="33" d="100"/>
        </p:scale>
        <p:origin x="744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3789928" y="1877895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6885063" y="1740735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063" y="1740735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6679492" y="192884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5648177" y="3742138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7345356" y="3567928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5609666" y="3697632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6303264" y="3746305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6503001" y="3273154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01" y="3273154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6957473" y="3822514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473" y="3822514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434" r="-7547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6809933" y="3818347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D271732D-6CCC-46FC-B2E4-05D0ECB00FF5}"/>
              </a:ext>
            </a:extLst>
          </p:cNvPr>
          <p:cNvSpPr/>
          <p:nvPr/>
        </p:nvSpPr>
        <p:spPr>
          <a:xfrm>
            <a:off x="2979098" y="1760664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F46B02-ED21-4C58-A1EB-B340674F6555}"/>
              </a:ext>
            </a:extLst>
          </p:cNvPr>
          <p:cNvCxnSpPr>
            <a:cxnSpLocks/>
          </p:cNvCxnSpPr>
          <p:nvPr/>
        </p:nvCxnSpPr>
        <p:spPr>
          <a:xfrm>
            <a:off x="5236664" y="3593903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BFD5947-D112-4332-A105-1B0B385469E2}"/>
              </a:ext>
            </a:extLst>
          </p:cNvPr>
          <p:cNvSpPr/>
          <p:nvPr/>
        </p:nvSpPr>
        <p:spPr>
          <a:xfrm flipH="1">
            <a:off x="5767277" y="3429000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E94C96-227E-4998-B7A2-8A51A47CBE27}"/>
              </a:ext>
            </a:extLst>
          </p:cNvPr>
          <p:cNvCxnSpPr>
            <a:cxnSpLocks/>
          </p:cNvCxnSpPr>
          <p:nvPr/>
        </p:nvCxnSpPr>
        <p:spPr>
          <a:xfrm flipH="1">
            <a:off x="5211952" y="3594533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40F3805-E19F-42E3-81A6-208965F7A026}"/>
              </a:ext>
            </a:extLst>
          </p:cNvPr>
          <p:cNvSpPr/>
          <p:nvPr/>
        </p:nvSpPr>
        <p:spPr>
          <a:xfrm flipH="1">
            <a:off x="4805071" y="355539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CDD711-9D19-4A21-8F95-FA237DF8D74A}"/>
              </a:ext>
            </a:extLst>
          </p:cNvPr>
          <p:cNvCxnSpPr>
            <a:cxnSpLocks/>
          </p:cNvCxnSpPr>
          <p:nvPr/>
        </p:nvCxnSpPr>
        <p:spPr>
          <a:xfrm>
            <a:off x="4882094" y="3593903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405A88-C465-47D7-802A-43164EC762E6}"/>
              </a:ext>
            </a:extLst>
          </p:cNvPr>
          <p:cNvCxnSpPr>
            <a:cxnSpLocks/>
            <a:stCxn id="59" idx="5"/>
          </p:cNvCxnSpPr>
          <p:nvPr/>
        </p:nvCxnSpPr>
        <p:spPr>
          <a:xfrm flipH="1">
            <a:off x="5236664" y="3716164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852167-60E9-4A7B-A997-B486CDF81C3D}"/>
              </a:ext>
            </a:extLst>
          </p:cNvPr>
          <p:cNvCxnSpPr>
            <a:cxnSpLocks/>
          </p:cNvCxnSpPr>
          <p:nvPr/>
        </p:nvCxnSpPr>
        <p:spPr>
          <a:xfrm>
            <a:off x="5929190" y="3766626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0ACF02-F341-4B5C-9AC8-34B8E575E1BC}"/>
              </a:ext>
            </a:extLst>
          </p:cNvPr>
          <p:cNvCxnSpPr>
            <a:cxnSpLocks/>
          </p:cNvCxnSpPr>
          <p:nvPr/>
        </p:nvCxnSpPr>
        <p:spPr>
          <a:xfrm>
            <a:off x="5236664" y="4272915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DBE6A9-2EB4-433F-8326-2119AA1C8EBC}"/>
                  </a:ext>
                </a:extLst>
              </p:cNvPr>
              <p:cNvSpPr txBox="1"/>
              <p:nvPr/>
            </p:nvSpPr>
            <p:spPr>
              <a:xfrm>
                <a:off x="5260879" y="3247614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DBE6A9-2EB4-433F-8326-2119AA1C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79" y="3247614"/>
                <a:ext cx="336053" cy="307777"/>
              </a:xfrm>
              <a:prstGeom prst="rect">
                <a:avLst/>
              </a:prstGeom>
              <a:blipFill>
                <a:blip r:embed="rId2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4D4B56-A3E5-4737-A05D-8E3E84A48D42}"/>
                  </a:ext>
                </a:extLst>
              </p:cNvPr>
              <p:cNvSpPr txBox="1"/>
              <p:nvPr/>
            </p:nvSpPr>
            <p:spPr>
              <a:xfrm>
                <a:off x="5989254" y="3993943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4D4B56-A3E5-4737-A05D-8E3E84A4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54" y="3993943"/>
                <a:ext cx="309636" cy="307777"/>
              </a:xfrm>
              <a:prstGeom prst="rect">
                <a:avLst/>
              </a:prstGeom>
              <a:blipFill>
                <a:blip r:embed="rId3"/>
                <a:stretch>
                  <a:fillRect l="-9804" r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3C1072-2DBE-47DB-9FF2-8FFAA26DDD88}"/>
                  </a:ext>
                </a:extLst>
              </p:cNvPr>
              <p:cNvSpPr txBox="1"/>
              <p:nvPr/>
            </p:nvSpPr>
            <p:spPr>
              <a:xfrm>
                <a:off x="5242906" y="3824001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D3C1072-2DBE-47DB-9FF2-8FFAA26DD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06" y="3824001"/>
                <a:ext cx="206660" cy="307777"/>
              </a:xfrm>
              <a:prstGeom prst="rect">
                <a:avLst/>
              </a:prstGeom>
              <a:blipFill>
                <a:blip r:embed="rId4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292</Words>
  <Application>Microsoft Office PowerPoint</Application>
  <PresentationFormat>Widescreen</PresentationFormat>
  <Paragraphs>233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94</cp:revision>
  <dcterms:created xsi:type="dcterms:W3CDTF">2024-05-01T19:01:50Z</dcterms:created>
  <dcterms:modified xsi:type="dcterms:W3CDTF">2024-06-27T14:33:02Z</dcterms:modified>
</cp:coreProperties>
</file>