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FAE-D06E-C636-3EC2-22E249BA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438-7173-3A77-0DBF-2E24AFF54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6912-E2D7-F505-9B3E-B123FC7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DCE1-C865-A408-656F-96D92B22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5692-61C0-D133-918A-FF1AE75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726-3AF2-39A0-2127-F0E49AA7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C623-9444-57A2-3FB1-7F7EFE20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1DF4-4A34-A745-1BF5-D6CF80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A8F5-2C73-3967-298E-DB98105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7873-48C4-9344-DBA1-9B4F0770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EFD0E-D829-1755-BA04-36E4FA347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594-425E-812B-F916-272A4BB60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D4D0-C29E-9421-0986-B41FEB87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F9D0-53AA-15FB-C515-95118EF5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8C87-AF81-7A68-D06D-AD7519D2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C763-A22D-FB87-1582-C2B471D7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1A1F-7113-589B-DBBE-7B5F0071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0A6E-6D29-679C-7E1C-5C219FB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F646-E944-2827-77F7-0D355FCB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985E-2E10-C368-FC52-CB03322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F11-A0EB-CB69-6E6D-3712101D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97B42-2CDF-31CD-BBA1-D09E7CFD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325F-6324-13DE-3174-C07E4BA6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93A6-99F7-ECDC-C09B-F6170954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561E-2222-2E87-21F1-DF45B19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B81C-EFB2-287A-2587-885627C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B70D-61F9-2871-F699-C91EC745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FDF3-10BD-89CE-6EE4-1C165C10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6A8C0-B9F1-71DB-C604-CD36696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9A63-2196-B511-92FD-EBBE775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E83D-7875-47CB-7B30-C29A58E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EE28-36FD-2736-FB93-F0A1D88A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EB63-B828-3841-802C-FB766259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CFF7-62C8-1ED2-92CA-155820EC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44FAC-2CAE-152A-E9BE-25B45DC1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779E6-60CE-6A52-6C5A-E25343098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DB986-077C-B791-99AD-6C40F7BE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18A8-6DA8-08C3-3346-DD33A24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FA0BA-B9A5-C415-6E64-A3BBF0C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410-A5F2-6DE1-8CB1-9CAB533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5C49-C4B6-1FE0-15A7-B8573F7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26249-5611-C0FA-D9BA-38749E04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C3B28-0AA8-7CA4-587E-A1C2126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65AC-60D9-7D59-A00C-C4E77839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DD01-F495-E856-A48E-00559FC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25074-3BC6-B095-0E50-289855D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E5C-D829-3246-0B6B-2F4A731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CD07-F700-B78A-0130-7C57E165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BA23-BCA1-7C0A-CB61-D468E0C8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7165-5941-FF23-F092-E04AB85D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A963-ACAF-E887-7ACB-019F969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0F81-7DD8-C081-7F9A-B983B8D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4A5C-9626-7374-3A84-970306B3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08356-F116-3A95-6E4A-09C99EED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4A59-9C52-212D-F28C-B0535BFC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BF73-6873-FBEC-613D-BA2B7349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997C-17F0-CA34-8AA3-34B10A4D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7714-EF79-EE23-995D-8DE81C7E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F24C-ED5C-FD93-DADA-2952D76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1714-0D6D-5B5A-E32E-8926CA3C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C3C-A885-572F-6DC1-76664279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8682-5B92-2E64-2FA8-9F984BD47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2038-DB55-5634-2F00-15DB56680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C39FB-A866-3DF8-CC11-319A8CAFCF0C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Физическое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7C163A0-96C1-34B8-5E41-22CF58176500}"/>
              </a:ext>
            </a:extLst>
          </p:cNvPr>
          <p:cNvSpPr/>
          <p:nvPr/>
        </p:nvSpPr>
        <p:spPr>
          <a:xfrm>
            <a:off x="2775858" y="2231571"/>
            <a:ext cx="2133595" cy="77288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Материальная точка(МТ)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623DC39-9B37-56AB-1C4C-AC518B4076F9}"/>
              </a:ext>
            </a:extLst>
          </p:cNvPr>
          <p:cNvSpPr/>
          <p:nvPr/>
        </p:nvSpPr>
        <p:spPr>
          <a:xfrm>
            <a:off x="5203371" y="3194957"/>
            <a:ext cx="1284514" cy="46808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SLINKI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959FA8C-E840-76E9-FB4A-94EDCA43A653}"/>
              </a:ext>
            </a:extLst>
          </p:cNvPr>
          <p:cNvSpPr/>
          <p:nvPr/>
        </p:nvSpPr>
        <p:spPr>
          <a:xfrm>
            <a:off x="6847115" y="2166255"/>
            <a:ext cx="2035628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Абсолютно-твёрдое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AADEA-E962-86B5-DF07-C1F072092735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81605C-853C-BD69-47AF-CA5773AFD9A6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37F1FB-A8AE-4ECC-6EFE-3ACEC4A739AD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metal spring with a black background&#10;&#10;Description automatically generated">
            <a:extLst>
              <a:ext uri="{FF2B5EF4-FFF2-40B4-BE49-F238E27FC236}">
                <a16:creationId xmlns:a16="http://schemas.microsoft.com/office/drawing/2014/main" id="{E6C518FC-7998-FAF8-04D7-2C53E5F3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1" y="3485094"/>
            <a:ext cx="1192287" cy="11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613463-CC03-1EB3-6B41-EC2E02C6ED09}"/>
              </a:ext>
            </a:extLst>
          </p:cNvPr>
          <p:cNvSpPr/>
          <p:nvPr/>
        </p:nvSpPr>
        <p:spPr>
          <a:xfrm>
            <a:off x="4073765" y="30903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F9F41-DD18-61B3-6EEA-415157EA1779}"/>
              </a:ext>
            </a:extLst>
          </p:cNvPr>
          <p:cNvCxnSpPr>
            <a:cxnSpLocks/>
          </p:cNvCxnSpPr>
          <p:nvPr/>
        </p:nvCxnSpPr>
        <p:spPr>
          <a:xfrm flipH="1" flipV="1">
            <a:off x="5048617" y="4365559"/>
            <a:ext cx="10832" cy="576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/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blipFill>
                <a:blip r:embed="rId2"/>
                <a:stretch>
                  <a:fillRect l="-20408" t="-48889" r="-612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B1D22F3B-B148-30A4-C729-467408F4E72C}"/>
              </a:ext>
            </a:extLst>
          </p:cNvPr>
          <p:cNvSpPr/>
          <p:nvPr/>
        </p:nvSpPr>
        <p:spPr>
          <a:xfrm rot="12600360">
            <a:off x="4621066" y="3696612"/>
            <a:ext cx="569601" cy="550508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BE423A-B2D7-5A2D-0784-F868686AF908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799DB0-4C6A-8D7C-C1F7-CBE85D57F707}"/>
              </a:ext>
            </a:extLst>
          </p:cNvPr>
          <p:cNvCxnSpPr>
            <a:cxnSpLocks/>
          </p:cNvCxnSpPr>
          <p:nvPr/>
        </p:nvCxnSpPr>
        <p:spPr>
          <a:xfrm flipV="1">
            <a:off x="5048617" y="4897967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8680-D819-9A78-15DB-CB5B7D34AF59}"/>
              </a:ext>
            </a:extLst>
          </p:cNvPr>
          <p:cNvSpPr/>
          <p:nvPr/>
        </p:nvSpPr>
        <p:spPr>
          <a:xfrm>
            <a:off x="5059449" y="4813299"/>
            <a:ext cx="133332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/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blipFill>
                <a:blip r:embed="rId3"/>
                <a:stretch>
                  <a:fillRect l="-22222" t="-48889" r="-6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/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85FFB4-BA90-9E01-0DC7-5B3E7C3004F7}"/>
              </a:ext>
            </a:extLst>
          </p:cNvPr>
          <p:cNvCxnSpPr>
            <a:cxnSpLocks/>
          </p:cNvCxnSpPr>
          <p:nvPr/>
        </p:nvCxnSpPr>
        <p:spPr>
          <a:xfrm flipH="1" flipV="1">
            <a:off x="7810773" y="3591077"/>
            <a:ext cx="17276" cy="91873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/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blipFill>
                <a:blip r:embed="rId5"/>
                <a:stretch>
                  <a:fillRect l="-20408" t="-46667" r="-612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A6C90-6D41-AEDE-9DFC-5CBA0F6819BC}"/>
              </a:ext>
            </a:extLst>
          </p:cNvPr>
          <p:cNvCxnSpPr>
            <a:cxnSpLocks/>
          </p:cNvCxnSpPr>
          <p:nvPr/>
        </p:nvCxnSpPr>
        <p:spPr>
          <a:xfrm flipV="1">
            <a:off x="7817217" y="4453638"/>
            <a:ext cx="1042303" cy="5158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/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5000" t="-48889" r="-704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E821FF-5266-0E8A-2D14-38D1E69E737A}"/>
              </a:ext>
            </a:extLst>
          </p:cNvPr>
          <p:cNvCxnSpPr>
            <a:cxnSpLocks/>
          </p:cNvCxnSpPr>
          <p:nvPr/>
        </p:nvCxnSpPr>
        <p:spPr>
          <a:xfrm flipV="1">
            <a:off x="7828049" y="3646405"/>
            <a:ext cx="912331" cy="8552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EEDF00-9AA8-D4B7-DB74-3F83237262DE}"/>
              </a:ext>
            </a:extLst>
          </p:cNvPr>
          <p:cNvSpPr/>
          <p:nvPr/>
        </p:nvSpPr>
        <p:spPr>
          <a:xfrm rot="20300109">
            <a:off x="7748654" y="4212775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/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blipFill>
                <a:blip r:embed="rId7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/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1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0A5F8-0D08-B364-A9A7-5FD90B796F88}"/>
              </a:ext>
            </a:extLst>
          </p:cNvPr>
          <p:cNvSpPr/>
          <p:nvPr/>
        </p:nvSpPr>
        <p:spPr>
          <a:xfrm>
            <a:off x="4605867" y="3505200"/>
            <a:ext cx="988980" cy="98898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02155-29D7-E428-5EB5-573EA605DDBF}"/>
              </a:ext>
            </a:extLst>
          </p:cNvPr>
          <p:cNvSpPr/>
          <p:nvPr/>
        </p:nvSpPr>
        <p:spPr>
          <a:xfrm>
            <a:off x="5393266" y="4038600"/>
            <a:ext cx="1285268" cy="128526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BA05B-AA4D-6DDC-C467-3B03FB6E2AC7}"/>
              </a:ext>
            </a:extLst>
          </p:cNvPr>
          <p:cNvSpPr/>
          <p:nvPr/>
        </p:nvSpPr>
        <p:spPr>
          <a:xfrm>
            <a:off x="6712402" y="3755871"/>
            <a:ext cx="1661131" cy="16611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5D8ABF-6B78-EF45-682F-F7E268CA7244}"/>
              </a:ext>
            </a:extLst>
          </p:cNvPr>
          <p:cNvSpPr/>
          <p:nvPr/>
        </p:nvSpPr>
        <p:spPr>
          <a:xfrm>
            <a:off x="8062004" y="3119181"/>
            <a:ext cx="1132795" cy="113279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6920F0-D8B4-BBFE-2C38-DC2580008FA4}"/>
              </a:ext>
            </a:extLst>
          </p:cNvPr>
          <p:cNvSpPr/>
          <p:nvPr/>
        </p:nvSpPr>
        <p:spPr>
          <a:xfrm>
            <a:off x="3903133" y="3268134"/>
            <a:ext cx="6326717" cy="2055886"/>
          </a:xfrm>
          <a:custGeom>
            <a:avLst/>
            <a:gdLst>
              <a:gd name="connsiteX0" fmla="*/ 0 w 6282267"/>
              <a:gd name="connsiteY0" fmla="*/ 0 h 2054827"/>
              <a:gd name="connsiteX1" fmla="*/ 685800 w 6282267"/>
              <a:gd name="connsiteY1" fmla="*/ 143934 h 2054827"/>
              <a:gd name="connsiteX2" fmla="*/ 973667 w 6282267"/>
              <a:gd name="connsiteY2" fmla="*/ 194734 h 2054827"/>
              <a:gd name="connsiteX3" fmla="*/ 1380067 w 6282267"/>
              <a:gd name="connsiteY3" fmla="*/ 270934 h 2054827"/>
              <a:gd name="connsiteX4" fmla="*/ 1617134 w 6282267"/>
              <a:gd name="connsiteY4" fmla="*/ 440267 h 2054827"/>
              <a:gd name="connsiteX5" fmla="*/ 1684867 w 6282267"/>
              <a:gd name="connsiteY5" fmla="*/ 668867 h 2054827"/>
              <a:gd name="connsiteX6" fmla="*/ 1684867 w 6282267"/>
              <a:gd name="connsiteY6" fmla="*/ 872067 h 2054827"/>
              <a:gd name="connsiteX7" fmla="*/ 1566334 w 6282267"/>
              <a:gd name="connsiteY7" fmla="*/ 1066800 h 2054827"/>
              <a:gd name="connsiteX8" fmla="*/ 1473200 w 6282267"/>
              <a:gd name="connsiteY8" fmla="*/ 1371600 h 2054827"/>
              <a:gd name="connsiteX9" fmla="*/ 1549400 w 6282267"/>
              <a:gd name="connsiteY9" fmla="*/ 1752600 h 2054827"/>
              <a:gd name="connsiteX10" fmla="*/ 1803400 w 6282267"/>
              <a:gd name="connsiteY10" fmla="*/ 1955800 h 2054827"/>
              <a:gd name="connsiteX11" fmla="*/ 2286000 w 6282267"/>
              <a:gd name="connsiteY11" fmla="*/ 2048934 h 2054827"/>
              <a:gd name="connsiteX12" fmla="*/ 2700867 w 6282267"/>
              <a:gd name="connsiteY12" fmla="*/ 1794934 h 2054827"/>
              <a:gd name="connsiteX13" fmla="*/ 2760134 w 6282267"/>
              <a:gd name="connsiteY13" fmla="*/ 1320800 h 2054827"/>
              <a:gd name="connsiteX14" fmla="*/ 2980267 w 6282267"/>
              <a:gd name="connsiteY14" fmla="*/ 770467 h 2054827"/>
              <a:gd name="connsiteX15" fmla="*/ 3479800 w 6282267"/>
              <a:gd name="connsiteY15" fmla="*/ 482600 h 2054827"/>
              <a:gd name="connsiteX16" fmla="*/ 3970867 w 6282267"/>
              <a:gd name="connsiteY16" fmla="*/ 550334 h 2054827"/>
              <a:gd name="connsiteX17" fmla="*/ 4385734 w 6282267"/>
              <a:gd name="connsiteY17" fmla="*/ 872067 h 2054827"/>
              <a:gd name="connsiteX18" fmla="*/ 4800600 w 6282267"/>
              <a:gd name="connsiteY18" fmla="*/ 965200 h 2054827"/>
              <a:gd name="connsiteX19" fmla="*/ 5164667 w 6282267"/>
              <a:gd name="connsiteY19" fmla="*/ 787400 h 2054827"/>
              <a:gd name="connsiteX20" fmla="*/ 5266267 w 6282267"/>
              <a:gd name="connsiteY20" fmla="*/ 584200 h 2054827"/>
              <a:gd name="connsiteX21" fmla="*/ 5342467 w 6282267"/>
              <a:gd name="connsiteY21" fmla="*/ 457200 h 2054827"/>
              <a:gd name="connsiteX22" fmla="*/ 5985934 w 6282267"/>
              <a:gd name="connsiteY22" fmla="*/ 118534 h 2054827"/>
              <a:gd name="connsiteX23" fmla="*/ 6282267 w 6282267"/>
              <a:gd name="connsiteY23" fmla="*/ 220134 h 2054827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760134 w 6282267"/>
              <a:gd name="connsiteY13" fmla="*/ 1320800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5234 w 6282267"/>
              <a:gd name="connsiteY14" fmla="*/ 863601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840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6717" h="2055886">
                <a:moveTo>
                  <a:pt x="0" y="0"/>
                </a:moveTo>
                <a:lnTo>
                  <a:pt x="685800" y="143934"/>
                </a:lnTo>
                <a:cubicBezTo>
                  <a:pt x="848078" y="176390"/>
                  <a:pt x="973667" y="194734"/>
                  <a:pt x="973667" y="194734"/>
                </a:cubicBezTo>
                <a:cubicBezTo>
                  <a:pt x="1089378" y="215901"/>
                  <a:pt x="1272823" y="230012"/>
                  <a:pt x="1380067" y="270934"/>
                </a:cubicBezTo>
                <a:cubicBezTo>
                  <a:pt x="1487311" y="311856"/>
                  <a:pt x="1566334" y="373945"/>
                  <a:pt x="1617134" y="440267"/>
                </a:cubicBezTo>
                <a:cubicBezTo>
                  <a:pt x="1667934" y="506589"/>
                  <a:pt x="1673578" y="596900"/>
                  <a:pt x="1684867" y="668867"/>
                </a:cubicBezTo>
                <a:cubicBezTo>
                  <a:pt x="1696156" y="740834"/>
                  <a:pt x="1704623" y="805745"/>
                  <a:pt x="1684867" y="872067"/>
                </a:cubicBezTo>
                <a:cubicBezTo>
                  <a:pt x="1665111" y="938389"/>
                  <a:pt x="1601612" y="983545"/>
                  <a:pt x="1566334" y="1066800"/>
                </a:cubicBezTo>
                <a:cubicBezTo>
                  <a:pt x="1531056" y="1150055"/>
                  <a:pt x="1476022" y="1257300"/>
                  <a:pt x="1473200" y="1371600"/>
                </a:cubicBezTo>
                <a:cubicBezTo>
                  <a:pt x="1470378" y="1485900"/>
                  <a:pt x="1494367" y="1655233"/>
                  <a:pt x="1549400" y="1752600"/>
                </a:cubicBezTo>
                <a:cubicBezTo>
                  <a:pt x="1604433" y="1849967"/>
                  <a:pt x="1680633" y="1906411"/>
                  <a:pt x="1803400" y="1955800"/>
                </a:cubicBezTo>
                <a:cubicBezTo>
                  <a:pt x="1926167" y="2005189"/>
                  <a:pt x="2142067" y="2078920"/>
                  <a:pt x="2286000" y="2048934"/>
                </a:cubicBezTo>
                <a:cubicBezTo>
                  <a:pt x="2429933" y="2018948"/>
                  <a:pt x="2580923" y="1898651"/>
                  <a:pt x="2667001" y="1775884"/>
                </a:cubicBezTo>
                <a:cubicBezTo>
                  <a:pt x="2753079" y="1653117"/>
                  <a:pt x="2755724" y="1469143"/>
                  <a:pt x="2802467" y="1312333"/>
                </a:cubicBezTo>
                <a:cubicBezTo>
                  <a:pt x="2849210" y="1155523"/>
                  <a:pt x="2834570" y="973315"/>
                  <a:pt x="2947459" y="835026"/>
                </a:cubicBezTo>
                <a:cubicBezTo>
                  <a:pt x="3060348" y="696737"/>
                  <a:pt x="3309232" y="530049"/>
                  <a:pt x="3479800" y="482600"/>
                </a:cubicBezTo>
                <a:cubicBezTo>
                  <a:pt x="3650368" y="435151"/>
                  <a:pt x="3819878" y="485423"/>
                  <a:pt x="3970867" y="550334"/>
                </a:cubicBezTo>
                <a:cubicBezTo>
                  <a:pt x="4121856" y="615245"/>
                  <a:pt x="4247445" y="802923"/>
                  <a:pt x="4385734" y="872067"/>
                </a:cubicBezTo>
                <a:cubicBezTo>
                  <a:pt x="4524023" y="941211"/>
                  <a:pt x="4670778" y="979311"/>
                  <a:pt x="4800600" y="965200"/>
                </a:cubicBezTo>
                <a:cubicBezTo>
                  <a:pt x="4930422" y="951089"/>
                  <a:pt x="5087056" y="850900"/>
                  <a:pt x="5164667" y="787400"/>
                </a:cubicBezTo>
                <a:cubicBezTo>
                  <a:pt x="5242278" y="723900"/>
                  <a:pt x="5225345" y="644525"/>
                  <a:pt x="5266267" y="584200"/>
                </a:cubicBezTo>
                <a:cubicBezTo>
                  <a:pt x="5307189" y="523875"/>
                  <a:pt x="5298723" y="522111"/>
                  <a:pt x="5410201" y="425450"/>
                </a:cubicBezTo>
                <a:cubicBezTo>
                  <a:pt x="5521679" y="328789"/>
                  <a:pt x="5829301" y="158045"/>
                  <a:pt x="5985934" y="118534"/>
                </a:cubicBezTo>
                <a:cubicBezTo>
                  <a:pt x="6142567" y="79023"/>
                  <a:pt x="6177139" y="81140"/>
                  <a:pt x="6326717" y="188384"/>
                </a:cubicBezTo>
              </a:path>
            </a:pathLst>
          </a:cu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66867-CC74-1377-9204-A303A2B42369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261704-1868-60CC-3049-F1FA8AF828EB}"/>
              </a:ext>
            </a:extLst>
          </p:cNvPr>
          <p:cNvSpPr/>
          <p:nvPr/>
        </p:nvSpPr>
        <p:spPr>
          <a:xfrm>
            <a:off x="6069026" y="4655842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498DA3-D4D7-2BC1-4152-AFBBE40B3EB7}"/>
              </a:ext>
            </a:extLst>
          </p:cNvPr>
          <p:cNvSpPr/>
          <p:nvPr/>
        </p:nvSpPr>
        <p:spPr>
          <a:xfrm>
            <a:off x="7515993" y="446878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970CFA-505F-1655-FBF6-8450221526FA}"/>
              </a:ext>
            </a:extLst>
          </p:cNvPr>
          <p:cNvSpPr/>
          <p:nvPr/>
        </p:nvSpPr>
        <p:spPr>
          <a:xfrm>
            <a:off x="8601427" y="3660186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63F0EC-DD22-FB39-92F5-B685E7DBE6EF}"/>
              </a:ext>
            </a:extLst>
          </p:cNvPr>
          <p:cNvCxnSpPr>
            <a:cxnSpLocks/>
          </p:cNvCxnSpPr>
          <p:nvPr/>
        </p:nvCxnSpPr>
        <p:spPr>
          <a:xfrm>
            <a:off x="5045401" y="4015995"/>
            <a:ext cx="539383" cy="10427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9AAE5-9195-E844-271F-938B64D88B95}"/>
              </a:ext>
            </a:extLst>
          </p:cNvPr>
          <p:cNvCxnSpPr>
            <a:cxnSpLocks/>
          </p:cNvCxnSpPr>
          <p:nvPr/>
        </p:nvCxnSpPr>
        <p:spPr>
          <a:xfrm flipV="1">
            <a:off x="6095999" y="4337007"/>
            <a:ext cx="465668" cy="34503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090ED-D7B3-EC4C-995A-F7A87BE15BC0}"/>
              </a:ext>
            </a:extLst>
          </p:cNvPr>
          <p:cNvCxnSpPr>
            <a:cxnSpLocks/>
          </p:cNvCxnSpPr>
          <p:nvPr/>
        </p:nvCxnSpPr>
        <p:spPr>
          <a:xfrm>
            <a:off x="7542967" y="4494180"/>
            <a:ext cx="759658" cy="404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CEE142-22D7-EF91-A06B-D7CC1ABE232C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8628401" y="3285075"/>
            <a:ext cx="400504" cy="40700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/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blipFill>
                <a:blip r:embed="rId2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/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blipFill>
                <a:blip r:embed="rId3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/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/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blipFill>
                <a:blip r:embed="rId5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DE9885-EEE9-3A66-B00B-D9E77951AB6B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A58E99-12AD-0E39-9DBD-5EA492C591DE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377885" cy="1254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53E262-1E48-3454-C724-C3295C34CCFB}"/>
              </a:ext>
            </a:extLst>
          </p:cNvPr>
          <p:cNvSpPr/>
          <p:nvPr/>
        </p:nvSpPr>
        <p:spPr>
          <a:xfrm rot="10800000">
            <a:off x="4250433" y="2605771"/>
            <a:ext cx="211465" cy="24855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64F009-6651-AD2D-CFE7-914396041144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870074" cy="41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A800CC85-07D8-2F31-2EB8-B30D305D5C92}"/>
              </a:ext>
            </a:extLst>
          </p:cNvPr>
          <p:cNvSpPr/>
          <p:nvPr/>
        </p:nvSpPr>
        <p:spPr>
          <a:xfrm rot="10800000">
            <a:off x="2479740" y="859975"/>
            <a:ext cx="3740149" cy="3740149"/>
          </a:xfrm>
          <a:prstGeom prst="arc">
            <a:avLst>
              <a:gd name="adj1" fmla="val 10808750"/>
              <a:gd name="adj2" fmla="val 19099434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80F81-7DFA-7886-BB76-CD7FD841FD5F}"/>
              </a:ext>
            </a:extLst>
          </p:cNvPr>
          <p:cNvSpPr/>
          <p:nvPr/>
        </p:nvSpPr>
        <p:spPr>
          <a:xfrm>
            <a:off x="6140482" y="2811172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84A03-6229-7EEA-3B7E-94ACBC599A65}"/>
              </a:ext>
            </a:extLst>
          </p:cNvPr>
          <p:cNvSpPr/>
          <p:nvPr/>
        </p:nvSpPr>
        <p:spPr>
          <a:xfrm>
            <a:off x="5622456" y="3982426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65B717-16DB-DD18-876C-4CB9B88EE937}"/>
              </a:ext>
            </a:extLst>
          </p:cNvPr>
          <p:cNvCxnSpPr>
            <a:cxnSpLocks/>
          </p:cNvCxnSpPr>
          <p:nvPr/>
        </p:nvCxnSpPr>
        <p:spPr>
          <a:xfrm flipV="1">
            <a:off x="5692128" y="2868049"/>
            <a:ext cx="0" cy="1179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5B9E7-FA5C-9F24-83A3-EAF7530F16F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136125" y="3548810"/>
            <a:ext cx="505527" cy="45281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/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blipFill>
                <a:blip r:embed="rId2"/>
                <a:stretch>
                  <a:fillRect l="-32258" r="-2903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D96651-3ADE-610B-98EC-7078DC481B2E}"/>
              </a:ext>
            </a:extLst>
          </p:cNvPr>
          <p:cNvCxnSpPr>
            <a:cxnSpLocks/>
          </p:cNvCxnSpPr>
          <p:nvPr/>
        </p:nvCxnSpPr>
        <p:spPr>
          <a:xfrm>
            <a:off x="4347389" y="2768786"/>
            <a:ext cx="18277" cy="10775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63B04F-9408-D5E3-F141-E55F8C1E9C98}"/>
              </a:ext>
            </a:extLst>
          </p:cNvPr>
          <p:cNvSpPr/>
          <p:nvPr/>
        </p:nvSpPr>
        <p:spPr>
          <a:xfrm rot="6526634">
            <a:off x="4262008" y="2806489"/>
            <a:ext cx="259542" cy="2808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/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blipFill>
                <a:blip r:embed="rId3"/>
                <a:stretch>
                  <a:fillRect l="-29268" r="-2439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39501-1BFC-B5B0-EAC3-ECCB023D2307}"/>
              </a:ext>
            </a:extLst>
          </p:cNvPr>
          <p:cNvCxnSpPr>
            <a:cxnSpLocks/>
          </p:cNvCxnSpPr>
          <p:nvPr/>
        </p:nvCxnSpPr>
        <p:spPr>
          <a:xfrm flipH="1">
            <a:off x="5180025" y="4082510"/>
            <a:ext cx="495634" cy="39240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/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blipFill>
                <a:blip r:embed="rId4"/>
                <a:stretch>
                  <a:fillRect l="-30000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EF08A869-02B0-A726-CF90-20753C4946D6}"/>
              </a:ext>
            </a:extLst>
          </p:cNvPr>
          <p:cNvSpPr/>
          <p:nvPr/>
        </p:nvSpPr>
        <p:spPr>
          <a:xfrm>
            <a:off x="5575300" y="2871051"/>
            <a:ext cx="116895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DD3EA2-ED36-5D6E-CB8A-987E2ACEA5D5}"/>
              </a:ext>
            </a:extLst>
          </p:cNvPr>
          <p:cNvCxnSpPr>
            <a:cxnSpLocks/>
          </p:cNvCxnSpPr>
          <p:nvPr/>
        </p:nvCxnSpPr>
        <p:spPr>
          <a:xfrm>
            <a:off x="5692727" y="4057795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/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9375" t="-48889" r="-890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55B781-1D5A-7962-1CB3-9698822EB015}"/>
              </a:ext>
            </a:extLst>
          </p:cNvPr>
          <p:cNvCxnSpPr>
            <a:cxnSpLocks/>
          </p:cNvCxnSpPr>
          <p:nvPr/>
        </p:nvCxnSpPr>
        <p:spPr>
          <a:xfrm>
            <a:off x="4708776" y="4199875"/>
            <a:ext cx="983475" cy="538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C2EA4722-5AFD-8424-DF23-592BE52B9263}"/>
              </a:ext>
            </a:extLst>
          </p:cNvPr>
          <p:cNvSpPr/>
          <p:nvPr/>
        </p:nvSpPr>
        <p:spPr>
          <a:xfrm rot="16625698">
            <a:off x="5577866" y="4569805"/>
            <a:ext cx="224193" cy="24259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/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blipFill>
                <a:blip r:embed="rId6"/>
                <a:stretch>
                  <a:fillRect l="-33333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C41CE0-878D-B8A5-6CC5-21F1456D6D73}"/>
              </a:ext>
            </a:extLst>
          </p:cNvPr>
          <p:cNvCxnSpPr>
            <a:cxnSpLocks/>
          </p:cNvCxnSpPr>
          <p:nvPr/>
        </p:nvCxnSpPr>
        <p:spPr>
          <a:xfrm>
            <a:off x="3348897" y="3124934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/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blipFill>
                <a:blip r:embed="rId7"/>
                <a:stretch>
                  <a:fillRect l="-31250" t="-48889" r="-10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9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ECE378A6-000A-1F7E-E6F3-3515C8EF86EE}"/>
              </a:ext>
            </a:extLst>
          </p:cNvPr>
          <p:cNvSpPr/>
          <p:nvPr/>
        </p:nvSpPr>
        <p:spPr>
          <a:xfrm>
            <a:off x="3888635" y="3986814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6DEBF1-BF23-7C6E-A651-F2DE0A03B084}"/>
              </a:ext>
            </a:extLst>
          </p:cNvPr>
          <p:cNvSpPr/>
          <p:nvPr/>
        </p:nvSpPr>
        <p:spPr>
          <a:xfrm>
            <a:off x="1991142" y="1186205"/>
            <a:ext cx="4016828" cy="40168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6B45D-2AC0-52C5-423C-96BBAB975FCA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991426" y="1186205"/>
            <a:ext cx="8130" cy="29120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E99D6-CC68-965A-ECAC-80294964C294}"/>
              </a:ext>
            </a:extLst>
          </p:cNvPr>
          <p:cNvCxnSpPr>
            <a:cxnSpLocks/>
          </p:cNvCxnSpPr>
          <p:nvPr/>
        </p:nvCxnSpPr>
        <p:spPr>
          <a:xfrm flipH="1" flipV="1">
            <a:off x="3339966" y="1309036"/>
            <a:ext cx="651010" cy="278922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F70B9-4360-92B7-8170-C3A6B9F7D97F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2579393" y="1774456"/>
            <a:ext cx="1400233" cy="22936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EC664-4751-AC6F-6052-FBC39E950662}"/>
              </a:ext>
            </a:extLst>
          </p:cNvPr>
          <p:cNvCxnSpPr>
            <a:cxnSpLocks/>
          </p:cNvCxnSpPr>
          <p:nvPr/>
        </p:nvCxnSpPr>
        <p:spPr>
          <a:xfrm flipH="1" flipV="1">
            <a:off x="2002262" y="2794256"/>
            <a:ext cx="2004356" cy="125631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0F6BE-D67E-9812-976D-288959554C32}"/>
              </a:ext>
            </a:extLst>
          </p:cNvPr>
          <p:cNvCxnSpPr>
            <a:cxnSpLocks/>
          </p:cNvCxnSpPr>
          <p:nvPr/>
        </p:nvCxnSpPr>
        <p:spPr>
          <a:xfrm flipH="1" flipV="1">
            <a:off x="2067560" y="3688450"/>
            <a:ext cx="1966917" cy="368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E7C37-D374-4B44-B53A-C41BD942E642}"/>
              </a:ext>
            </a:extLst>
          </p:cNvPr>
          <p:cNvCxnSpPr>
            <a:cxnSpLocks/>
          </p:cNvCxnSpPr>
          <p:nvPr/>
        </p:nvCxnSpPr>
        <p:spPr>
          <a:xfrm flipH="1">
            <a:off x="2552579" y="4054177"/>
            <a:ext cx="1431446" cy="54360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18B59E-F2DD-F6B3-D50D-22E29CCC388B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3926276" y="3986814"/>
            <a:ext cx="42681" cy="123128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/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blipFill>
                <a:blip r:embed="rId2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/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blipFill>
                <a:blip r:embed="rId3"/>
                <a:stretch>
                  <a:fillRect r="-2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DC793B-98E4-ADAB-A737-97DD7DFD86DE}"/>
              </a:ext>
            </a:extLst>
          </p:cNvPr>
          <p:cNvCxnSpPr>
            <a:cxnSpLocks/>
          </p:cNvCxnSpPr>
          <p:nvPr/>
        </p:nvCxnSpPr>
        <p:spPr>
          <a:xfrm flipH="1" flipV="1">
            <a:off x="9262180" y="3230880"/>
            <a:ext cx="752927" cy="86738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/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blipFill>
                <a:blip r:embed="rId4"/>
                <a:stretch>
                  <a:fillRect l="-30952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8D7ABC-86A8-7799-D611-51957E7BA409}"/>
              </a:ext>
            </a:extLst>
          </p:cNvPr>
          <p:cNvCxnSpPr>
            <a:cxnSpLocks/>
          </p:cNvCxnSpPr>
          <p:nvPr/>
        </p:nvCxnSpPr>
        <p:spPr>
          <a:xfrm>
            <a:off x="8474075" y="4098263"/>
            <a:ext cx="1541031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1EBA8ACA-FF5D-BA74-6598-772428ADA5A8}"/>
              </a:ext>
            </a:extLst>
          </p:cNvPr>
          <p:cNvSpPr/>
          <p:nvPr/>
        </p:nvSpPr>
        <p:spPr>
          <a:xfrm rot="11766785">
            <a:off x="9758906" y="3992255"/>
            <a:ext cx="238322" cy="2619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65D451-0B66-E04E-63BD-46F039F17E5C}"/>
              </a:ext>
            </a:extLst>
          </p:cNvPr>
          <p:cNvCxnSpPr>
            <a:cxnSpLocks/>
          </p:cNvCxnSpPr>
          <p:nvPr/>
        </p:nvCxnSpPr>
        <p:spPr>
          <a:xfrm flipV="1">
            <a:off x="10015106" y="2944372"/>
            <a:ext cx="0" cy="195296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/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blipFill>
                <a:blip r:embed="rId5"/>
                <a:stretch>
                  <a:fillRect l="-20408" t="-42857" r="-6122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E4C42C-35FB-5A0B-DA4B-143C38C80D83}"/>
              </a:ext>
            </a:extLst>
          </p:cNvPr>
          <p:cNvCxnSpPr>
            <a:cxnSpLocks/>
          </p:cNvCxnSpPr>
          <p:nvPr/>
        </p:nvCxnSpPr>
        <p:spPr>
          <a:xfrm flipH="1">
            <a:off x="9155238" y="4098263"/>
            <a:ext cx="859868" cy="7457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/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8D1189-33A7-7E23-7977-E2276FE8AF72}"/>
              </a:ext>
            </a:extLst>
          </p:cNvPr>
          <p:cNvCxnSpPr>
            <a:cxnSpLocks/>
          </p:cNvCxnSpPr>
          <p:nvPr/>
        </p:nvCxnSpPr>
        <p:spPr>
          <a:xfrm flipH="1">
            <a:off x="8474075" y="3248411"/>
            <a:ext cx="788105" cy="8296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1C84F9-A3F2-9787-6151-39A1DA41ED8F}"/>
              </a:ext>
            </a:extLst>
          </p:cNvPr>
          <p:cNvCxnSpPr>
            <a:cxnSpLocks/>
          </p:cNvCxnSpPr>
          <p:nvPr/>
        </p:nvCxnSpPr>
        <p:spPr>
          <a:xfrm flipH="1" flipV="1">
            <a:off x="8462837" y="4098264"/>
            <a:ext cx="681163" cy="7113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/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blipFill>
                <a:blip r:embed="rId7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/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4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B34CCC-8056-FB93-F63F-C4AA58B1FC44}"/>
              </a:ext>
            </a:extLst>
          </p:cNvPr>
          <p:cNvCxnSpPr>
            <a:cxnSpLocks/>
          </p:cNvCxnSpPr>
          <p:nvPr/>
        </p:nvCxnSpPr>
        <p:spPr>
          <a:xfrm>
            <a:off x="537518" y="1712939"/>
            <a:ext cx="2066961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2E82FF7-36CA-F146-4A6C-2F0311782FED}"/>
              </a:ext>
            </a:extLst>
          </p:cNvPr>
          <p:cNvSpPr/>
          <p:nvPr/>
        </p:nvSpPr>
        <p:spPr>
          <a:xfrm flipV="1">
            <a:off x="715572" y="280677"/>
            <a:ext cx="1435941" cy="1435941"/>
          </a:xfrm>
          <a:prstGeom prst="ellipse">
            <a:avLst/>
          </a:prstGeom>
          <a:noFill/>
          <a:ln w="158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B5B26-5DFC-C8BC-860A-6E46C64EEAF7}"/>
              </a:ext>
            </a:extLst>
          </p:cNvPr>
          <p:cNvCxnSpPr>
            <a:cxnSpLocks/>
          </p:cNvCxnSpPr>
          <p:nvPr/>
        </p:nvCxnSpPr>
        <p:spPr>
          <a:xfrm>
            <a:off x="951363" y="1712939"/>
            <a:ext cx="53472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43672-B9C2-50D2-FCA3-A17417E5B747}"/>
              </a:ext>
            </a:extLst>
          </p:cNvPr>
          <p:cNvCxnSpPr>
            <a:cxnSpLocks/>
          </p:cNvCxnSpPr>
          <p:nvPr/>
        </p:nvCxnSpPr>
        <p:spPr>
          <a:xfrm flipH="1">
            <a:off x="1486087" y="1712939"/>
            <a:ext cx="513026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F61D3-8E88-691C-825B-21B82F416DAC}"/>
              </a:ext>
            </a:extLst>
          </p:cNvPr>
          <p:cNvCxnSpPr>
            <a:cxnSpLocks/>
          </p:cNvCxnSpPr>
          <p:nvPr/>
        </p:nvCxnSpPr>
        <p:spPr>
          <a:xfrm>
            <a:off x="715572" y="717274"/>
            <a:ext cx="0" cy="277586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47E18-1ACF-131B-407D-CFFE71FBDCFA}"/>
              </a:ext>
            </a:extLst>
          </p:cNvPr>
          <p:cNvCxnSpPr>
            <a:cxnSpLocks/>
          </p:cNvCxnSpPr>
          <p:nvPr/>
        </p:nvCxnSpPr>
        <p:spPr>
          <a:xfrm flipH="1">
            <a:off x="1435238" y="280677"/>
            <a:ext cx="41147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C6B10D-0224-EB65-E183-9A692986F93A}"/>
              </a:ext>
            </a:extLst>
          </p:cNvPr>
          <p:cNvCxnSpPr>
            <a:cxnSpLocks/>
          </p:cNvCxnSpPr>
          <p:nvPr/>
        </p:nvCxnSpPr>
        <p:spPr>
          <a:xfrm flipH="1">
            <a:off x="715572" y="994860"/>
            <a:ext cx="350091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B8AFB2-B373-D910-4C47-B29A43E86A15}"/>
              </a:ext>
            </a:extLst>
          </p:cNvPr>
          <p:cNvCxnSpPr>
            <a:cxnSpLocks/>
          </p:cNvCxnSpPr>
          <p:nvPr/>
        </p:nvCxnSpPr>
        <p:spPr>
          <a:xfrm flipH="1">
            <a:off x="1435238" y="99510"/>
            <a:ext cx="646425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92FE67-3B12-02A3-3817-281463C9276D}"/>
              </a:ext>
            </a:extLst>
          </p:cNvPr>
          <p:cNvCxnSpPr>
            <a:cxnSpLocks/>
          </p:cNvCxnSpPr>
          <p:nvPr/>
        </p:nvCxnSpPr>
        <p:spPr>
          <a:xfrm flipH="1" flipV="1">
            <a:off x="2024513" y="593415"/>
            <a:ext cx="209550" cy="300072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CB366-E05A-2018-A601-3A65EC78C758}"/>
              </a:ext>
            </a:extLst>
          </p:cNvPr>
          <p:cNvCxnSpPr>
            <a:cxnSpLocks/>
          </p:cNvCxnSpPr>
          <p:nvPr/>
        </p:nvCxnSpPr>
        <p:spPr>
          <a:xfrm flipH="1">
            <a:off x="2024513" y="593415"/>
            <a:ext cx="491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7448C6-A113-99CD-FDCA-FFD65867D98A}"/>
              </a:ext>
            </a:extLst>
          </p:cNvPr>
          <p:cNvCxnSpPr>
            <a:cxnSpLocks/>
          </p:cNvCxnSpPr>
          <p:nvPr/>
        </p:nvCxnSpPr>
        <p:spPr>
          <a:xfrm flipH="1" flipV="1">
            <a:off x="2024767" y="596177"/>
            <a:ext cx="545846" cy="255341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7D580D-B2B4-B757-28F1-8256F2EDC688}"/>
              </a:ext>
            </a:extLst>
          </p:cNvPr>
          <p:cNvCxnSpPr>
            <a:cxnSpLocks/>
          </p:cNvCxnSpPr>
          <p:nvPr/>
        </p:nvCxnSpPr>
        <p:spPr>
          <a:xfrm flipH="1">
            <a:off x="715572" y="778657"/>
            <a:ext cx="305641" cy="216203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6E68E2-2BC6-9495-2532-50E2101C3585}"/>
              </a:ext>
            </a:extLst>
          </p:cNvPr>
          <p:cNvCxnSpPr>
            <a:cxnSpLocks/>
          </p:cNvCxnSpPr>
          <p:nvPr/>
        </p:nvCxnSpPr>
        <p:spPr>
          <a:xfrm flipV="1">
            <a:off x="2151513" y="982156"/>
            <a:ext cx="0" cy="300268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1F407-AE35-22E1-E2AB-EF6181F69A29}"/>
              </a:ext>
            </a:extLst>
          </p:cNvPr>
          <p:cNvCxnSpPr>
            <a:cxnSpLocks/>
          </p:cNvCxnSpPr>
          <p:nvPr/>
        </p:nvCxnSpPr>
        <p:spPr>
          <a:xfrm flipH="1">
            <a:off x="2151513" y="991651"/>
            <a:ext cx="364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0907F-D18C-6EC5-1C8F-4B000E139A17}"/>
              </a:ext>
            </a:extLst>
          </p:cNvPr>
          <p:cNvCxnSpPr>
            <a:cxnSpLocks/>
          </p:cNvCxnSpPr>
          <p:nvPr/>
        </p:nvCxnSpPr>
        <p:spPr>
          <a:xfrm flipH="1" flipV="1">
            <a:off x="2151513" y="998789"/>
            <a:ext cx="305640" cy="25506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/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blipFill>
                <a:blip r:embed="rId2"/>
                <a:stretch>
                  <a:fillRect l="-29032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FE83494-D985-3E9B-E697-78813D5482F4}"/>
              </a:ext>
            </a:extLst>
          </p:cNvPr>
          <p:cNvSpPr/>
          <p:nvPr/>
        </p:nvSpPr>
        <p:spPr>
          <a:xfrm>
            <a:off x="67429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CE8DA9-2ADB-10CB-CFA9-9A98E7208D15}"/>
              </a:ext>
            </a:extLst>
          </p:cNvPr>
          <p:cNvSpPr/>
          <p:nvPr/>
        </p:nvSpPr>
        <p:spPr>
          <a:xfrm>
            <a:off x="1402696" y="1685094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6D8DE-CFF7-27C8-A166-894E00D5557A}"/>
              </a:ext>
            </a:extLst>
          </p:cNvPr>
          <p:cNvSpPr/>
          <p:nvPr/>
        </p:nvSpPr>
        <p:spPr>
          <a:xfrm>
            <a:off x="212928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33212D-2172-271E-3579-AEA0189F637B}"/>
              </a:ext>
            </a:extLst>
          </p:cNvPr>
          <p:cNvSpPr/>
          <p:nvPr/>
        </p:nvSpPr>
        <p:spPr>
          <a:xfrm>
            <a:off x="1999113" y="5658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C68EF7-E253-DD92-7549-D6A389C87F45}"/>
              </a:ext>
            </a:extLst>
          </p:cNvPr>
          <p:cNvSpPr/>
          <p:nvPr/>
        </p:nvSpPr>
        <p:spPr>
          <a:xfrm>
            <a:off x="1404813" y="2503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/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blipFill>
                <a:blip r:embed="rId3"/>
                <a:stretch>
                  <a:fillRect l="-35484" r="-354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/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blipFill>
                <a:blip r:embed="rId4"/>
                <a:stretch>
                  <a:fillRect l="-35484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/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blipFill>
                <a:blip r:embed="rId5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/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blipFill>
                <a:blip r:embed="rId6"/>
                <a:stretch>
                  <a:fillRect l="-35484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/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blipFill>
                <a:blip r:embed="rId7"/>
                <a:stretch>
                  <a:fillRect l="-2187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0ACC3DF-16A5-EB7B-3E93-1DD61C516E5A}"/>
              </a:ext>
            </a:extLst>
          </p:cNvPr>
          <p:cNvSpPr/>
          <p:nvPr/>
        </p:nvSpPr>
        <p:spPr>
          <a:xfrm>
            <a:off x="1413843" y="95527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86F220-F292-1104-AA30-79D4C13489F2}"/>
              </a:ext>
            </a:extLst>
          </p:cNvPr>
          <p:cNvCxnSpPr>
            <a:cxnSpLocks/>
          </p:cNvCxnSpPr>
          <p:nvPr/>
        </p:nvCxnSpPr>
        <p:spPr>
          <a:xfrm flipH="1">
            <a:off x="1439913" y="985555"/>
            <a:ext cx="346292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/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5A1C5C-FE23-5AD6-3835-3FD8B4FC994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436982" y="310958"/>
            <a:ext cx="5863" cy="6706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/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blipFill>
                <a:blip r:embed="rId9"/>
                <a:stretch>
                  <a:fillRect l="-15625" r="-4375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/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blipFill>
                <a:blip r:embed="rId10"/>
                <a:stretch>
                  <a:fillRect l="-4348" r="-6522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/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blipFill>
                <a:blip r:embed="rId11"/>
                <a:stretch>
                  <a:fillRect l="-16129" r="-967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8E8687E8-2F9B-B41B-29E6-B976DD813FBC}"/>
              </a:ext>
            </a:extLst>
          </p:cNvPr>
          <p:cNvSpPr/>
          <p:nvPr/>
        </p:nvSpPr>
        <p:spPr>
          <a:xfrm>
            <a:off x="1438081" y="290430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E861C2-E8F2-BA0D-222E-C009C6EE1679}"/>
              </a:ext>
            </a:extLst>
          </p:cNvPr>
          <p:cNvCxnSpPr>
            <a:cxnSpLocks/>
          </p:cNvCxnSpPr>
          <p:nvPr/>
        </p:nvCxnSpPr>
        <p:spPr>
          <a:xfrm flipV="1">
            <a:off x="3999373" y="4446198"/>
            <a:ext cx="3534902" cy="6749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1004DECB-C4D1-20AE-E508-36A84E39D9C8}"/>
              </a:ext>
            </a:extLst>
          </p:cNvPr>
          <p:cNvSpPr/>
          <p:nvPr/>
        </p:nvSpPr>
        <p:spPr>
          <a:xfrm rot="19234076">
            <a:off x="4158901" y="3684085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D2F346-AD6F-C011-8C60-436A4464717F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/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blipFill>
                <a:blip r:embed="rId12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9D10492D-B141-11A6-4289-5E8BFEB06A5F}"/>
              </a:ext>
            </a:extLst>
          </p:cNvPr>
          <p:cNvSpPr/>
          <p:nvPr/>
        </p:nvSpPr>
        <p:spPr>
          <a:xfrm rot="800808">
            <a:off x="4335956" y="4337222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/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blipFill>
                <a:blip r:embed="rId1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3F4BC2-5EBE-4D69-E038-0E6432C5E021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2119264" cy="66947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/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blipFill>
                <a:blip r:embed="rId14"/>
                <a:stretch>
                  <a:fillRect t="-38596" r="-7014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F874F-B9BD-19DE-576D-8759854FC27F}"/>
              </a:ext>
            </a:extLst>
          </p:cNvPr>
          <p:cNvCxnSpPr>
            <a:cxnSpLocks/>
          </p:cNvCxnSpPr>
          <p:nvPr/>
        </p:nvCxnSpPr>
        <p:spPr>
          <a:xfrm flipH="1" flipV="1">
            <a:off x="4141848" y="2874433"/>
            <a:ext cx="23240" cy="1752252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/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/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blipFill>
                <a:blip r:embed="rId16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5D727F-9DAB-0108-EEAB-B8866DCB7BD5}"/>
              </a:ext>
            </a:extLst>
          </p:cNvPr>
          <p:cNvCxnSpPr>
            <a:cxnSpLocks/>
          </p:cNvCxnSpPr>
          <p:nvPr/>
        </p:nvCxnSpPr>
        <p:spPr>
          <a:xfrm flipV="1">
            <a:off x="8481482" y="838728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CD2067-DAA5-98BC-3166-4F13A90EFD92}"/>
              </a:ext>
            </a:extLst>
          </p:cNvPr>
          <p:cNvCxnSpPr>
            <a:cxnSpLocks/>
          </p:cNvCxnSpPr>
          <p:nvPr/>
        </p:nvCxnSpPr>
        <p:spPr>
          <a:xfrm flipV="1">
            <a:off x="8481482" y="1201880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76AB66-B7D0-3ADB-DD7E-B3F420AB9D02}"/>
              </a:ext>
            </a:extLst>
          </p:cNvPr>
          <p:cNvCxnSpPr>
            <a:cxnSpLocks/>
          </p:cNvCxnSpPr>
          <p:nvPr/>
        </p:nvCxnSpPr>
        <p:spPr>
          <a:xfrm>
            <a:off x="9555286" y="593415"/>
            <a:ext cx="0" cy="25214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09BAC6-BFE2-0D5D-791E-495FC3F977D6}"/>
              </a:ext>
            </a:extLst>
          </p:cNvPr>
          <p:cNvCxnSpPr>
            <a:cxnSpLocks/>
          </p:cNvCxnSpPr>
          <p:nvPr/>
        </p:nvCxnSpPr>
        <p:spPr>
          <a:xfrm flipV="1">
            <a:off x="8481482" y="1576127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A302FA-F069-8629-D6B1-607DE1212F68}"/>
              </a:ext>
            </a:extLst>
          </p:cNvPr>
          <p:cNvCxnSpPr>
            <a:cxnSpLocks/>
          </p:cNvCxnSpPr>
          <p:nvPr/>
        </p:nvCxnSpPr>
        <p:spPr>
          <a:xfrm flipV="1">
            <a:off x="8481482" y="1931293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A431E3-D24B-BAF7-C64B-C8AB636FF406}"/>
              </a:ext>
            </a:extLst>
          </p:cNvPr>
          <p:cNvCxnSpPr>
            <a:cxnSpLocks/>
          </p:cNvCxnSpPr>
          <p:nvPr/>
        </p:nvCxnSpPr>
        <p:spPr>
          <a:xfrm>
            <a:off x="8481482" y="2313527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D7F199-3820-B469-9614-CC87E7C5BE7A}"/>
              </a:ext>
            </a:extLst>
          </p:cNvPr>
          <p:cNvCxnSpPr>
            <a:cxnSpLocks/>
          </p:cNvCxnSpPr>
          <p:nvPr/>
        </p:nvCxnSpPr>
        <p:spPr>
          <a:xfrm>
            <a:off x="9550055" y="86029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6A4196-3F76-EFC9-75DD-F1DE2E8C94A7}"/>
              </a:ext>
            </a:extLst>
          </p:cNvPr>
          <p:cNvCxnSpPr>
            <a:cxnSpLocks/>
          </p:cNvCxnSpPr>
          <p:nvPr/>
        </p:nvCxnSpPr>
        <p:spPr>
          <a:xfrm>
            <a:off x="9555347" y="1255219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BACCDE-5967-87F0-15E2-4515F668A6BC}"/>
              </a:ext>
            </a:extLst>
          </p:cNvPr>
          <p:cNvCxnSpPr>
            <a:cxnSpLocks/>
          </p:cNvCxnSpPr>
          <p:nvPr/>
        </p:nvCxnSpPr>
        <p:spPr>
          <a:xfrm>
            <a:off x="9559580" y="1596803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7A8FA6-0747-8360-70EA-C52C021BBB0E}"/>
              </a:ext>
            </a:extLst>
          </p:cNvPr>
          <p:cNvCxnSpPr>
            <a:cxnSpLocks/>
          </p:cNvCxnSpPr>
          <p:nvPr/>
        </p:nvCxnSpPr>
        <p:spPr>
          <a:xfrm>
            <a:off x="9556405" y="197862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4E6965-2F5F-1379-F519-5782C2DB257C}"/>
              </a:ext>
            </a:extLst>
          </p:cNvPr>
          <p:cNvCxnSpPr>
            <a:cxnSpLocks/>
          </p:cNvCxnSpPr>
          <p:nvPr/>
        </p:nvCxnSpPr>
        <p:spPr>
          <a:xfrm>
            <a:off x="9553230" y="232020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AC1A13-7F4F-9918-EABF-437DF09D664E}"/>
              </a:ext>
            </a:extLst>
          </p:cNvPr>
          <p:cNvCxnSpPr>
            <a:cxnSpLocks/>
          </p:cNvCxnSpPr>
          <p:nvPr/>
        </p:nvCxnSpPr>
        <p:spPr>
          <a:xfrm>
            <a:off x="8478261" y="2299994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757C39-FDB5-A16A-7F63-613983B8C063}"/>
              </a:ext>
            </a:extLst>
          </p:cNvPr>
          <p:cNvCxnSpPr>
            <a:cxnSpLocks/>
          </p:cNvCxnSpPr>
          <p:nvPr/>
        </p:nvCxnSpPr>
        <p:spPr>
          <a:xfrm>
            <a:off x="9559580" y="262428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796A7D-DD66-78A5-85C0-25DCCF1BE004}"/>
              </a:ext>
            </a:extLst>
          </p:cNvPr>
          <p:cNvCxnSpPr>
            <a:cxnSpLocks/>
          </p:cNvCxnSpPr>
          <p:nvPr/>
        </p:nvCxnSpPr>
        <p:spPr>
          <a:xfrm>
            <a:off x="8473967" y="2286460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1BDE6C8-D9A5-DBB2-AE36-0AEA2DC3F605}"/>
              </a:ext>
            </a:extLst>
          </p:cNvPr>
          <p:cNvSpPr/>
          <p:nvPr/>
        </p:nvSpPr>
        <p:spPr>
          <a:xfrm>
            <a:off x="8427473" y="2220310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/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05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F880B28-40FD-73F6-8A45-F28E198151EC}"/>
              </a:ext>
            </a:extLst>
          </p:cNvPr>
          <p:cNvSpPr/>
          <p:nvPr/>
        </p:nvSpPr>
        <p:spPr>
          <a:xfrm>
            <a:off x="2463794" y="969101"/>
            <a:ext cx="2448489" cy="3344997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8489" h="3344997">
                <a:moveTo>
                  <a:pt x="872073" y="901753"/>
                </a:moveTo>
                <a:cubicBezTo>
                  <a:pt x="783173" y="1107070"/>
                  <a:pt x="856550" y="941970"/>
                  <a:pt x="711206" y="1231953"/>
                </a:cubicBezTo>
                <a:cubicBezTo>
                  <a:pt x="565862" y="1521936"/>
                  <a:pt x="2123" y="2379186"/>
                  <a:pt x="6" y="2641653"/>
                </a:cubicBezTo>
                <a:cubicBezTo>
                  <a:pt x="-2111" y="2904120"/>
                  <a:pt x="546106" y="2690336"/>
                  <a:pt x="698506" y="2806753"/>
                </a:cubicBezTo>
                <a:cubicBezTo>
                  <a:pt x="850906" y="2923170"/>
                  <a:pt x="749306" y="3299936"/>
                  <a:pt x="914406" y="3340153"/>
                </a:cubicBezTo>
                <a:cubicBezTo>
                  <a:pt x="1079506" y="3380370"/>
                  <a:pt x="1435106" y="3160236"/>
                  <a:pt x="1689106" y="3048053"/>
                </a:cubicBezTo>
                <a:cubicBezTo>
                  <a:pt x="1943106" y="2935870"/>
                  <a:pt x="2364323" y="2874486"/>
                  <a:pt x="2438406" y="2667053"/>
                </a:cubicBezTo>
                <a:cubicBezTo>
                  <a:pt x="2512489" y="2459620"/>
                  <a:pt x="2154773" y="2104020"/>
                  <a:pt x="2133606" y="1803453"/>
                </a:cubicBezTo>
                <a:cubicBezTo>
                  <a:pt x="2112439" y="1502886"/>
                  <a:pt x="2459573" y="1164220"/>
                  <a:pt x="2311406" y="863653"/>
                </a:cubicBezTo>
                <a:cubicBezTo>
                  <a:pt x="2163239" y="563086"/>
                  <a:pt x="1484495" y="-6297"/>
                  <a:pt x="1244606" y="53"/>
                </a:cubicBezTo>
                <a:cubicBezTo>
                  <a:pt x="1004717" y="6403"/>
                  <a:pt x="960973" y="696436"/>
                  <a:pt x="872073" y="90175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0BB14B-7CD3-53A2-9755-DB385FF47AEF}"/>
              </a:ext>
            </a:extLst>
          </p:cNvPr>
          <p:cNvSpPr/>
          <p:nvPr/>
        </p:nvSpPr>
        <p:spPr>
          <a:xfrm>
            <a:off x="3758153" y="269971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592CF3-CEDA-C5FE-F2D6-3ABF138E560F}"/>
              </a:ext>
            </a:extLst>
          </p:cNvPr>
          <p:cNvCxnSpPr>
            <a:cxnSpLocks/>
          </p:cNvCxnSpPr>
          <p:nvPr/>
        </p:nvCxnSpPr>
        <p:spPr>
          <a:xfrm flipV="1">
            <a:off x="4206743" y="1767414"/>
            <a:ext cx="1579157" cy="49885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/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blipFill>
                <a:blip r:embed="rId2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B4741F-5ABB-B7EB-23BA-466177D258E0}"/>
              </a:ext>
            </a:extLst>
          </p:cNvPr>
          <p:cNvCxnSpPr>
            <a:cxnSpLocks/>
          </p:cNvCxnSpPr>
          <p:nvPr/>
        </p:nvCxnSpPr>
        <p:spPr>
          <a:xfrm flipH="1" flipV="1">
            <a:off x="2345267" y="1767414"/>
            <a:ext cx="1041400" cy="5609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/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DD88A-A5A9-96B0-AEBF-F8CD1BFC84CC}"/>
              </a:ext>
            </a:extLst>
          </p:cNvPr>
          <p:cNvCxnSpPr>
            <a:cxnSpLocks/>
          </p:cNvCxnSpPr>
          <p:nvPr/>
        </p:nvCxnSpPr>
        <p:spPr>
          <a:xfrm flipH="1">
            <a:off x="1673047" y="3519455"/>
            <a:ext cx="1380097" cy="619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EDB05A-275C-4113-07B6-6D9F030F60E6}"/>
              </a:ext>
            </a:extLst>
          </p:cNvPr>
          <p:cNvCxnSpPr>
            <a:cxnSpLocks/>
          </p:cNvCxnSpPr>
          <p:nvPr/>
        </p:nvCxnSpPr>
        <p:spPr>
          <a:xfrm flipH="1">
            <a:off x="3539067" y="3873255"/>
            <a:ext cx="94473" cy="9527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A39B6D-CDD5-54FC-68FC-E1CBF12A40F8}"/>
              </a:ext>
            </a:extLst>
          </p:cNvPr>
          <p:cNvCxnSpPr>
            <a:cxnSpLocks/>
          </p:cNvCxnSpPr>
          <p:nvPr/>
        </p:nvCxnSpPr>
        <p:spPr>
          <a:xfrm>
            <a:off x="4476561" y="3429000"/>
            <a:ext cx="715897" cy="69679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/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/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/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177049-881C-A88F-8137-D5BEB663B824}"/>
              </a:ext>
            </a:extLst>
          </p:cNvPr>
          <p:cNvCxnSpPr>
            <a:cxnSpLocks/>
          </p:cNvCxnSpPr>
          <p:nvPr/>
        </p:nvCxnSpPr>
        <p:spPr>
          <a:xfrm flipV="1">
            <a:off x="7279719" y="1851400"/>
            <a:ext cx="441881" cy="57369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B274A-521E-FB04-EA8A-B94AB13B70C0}"/>
              </a:ext>
            </a:extLst>
          </p:cNvPr>
          <p:cNvCxnSpPr>
            <a:cxnSpLocks/>
          </p:cNvCxnSpPr>
          <p:nvPr/>
        </p:nvCxnSpPr>
        <p:spPr>
          <a:xfrm>
            <a:off x="7709260" y="1858700"/>
            <a:ext cx="1256940" cy="19234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53A59D-93D4-D55F-D78A-C44D54A4EFA3}"/>
              </a:ext>
            </a:extLst>
          </p:cNvPr>
          <p:cNvCxnSpPr>
            <a:cxnSpLocks/>
          </p:cNvCxnSpPr>
          <p:nvPr/>
        </p:nvCxnSpPr>
        <p:spPr>
          <a:xfrm>
            <a:off x="8966200" y="2047873"/>
            <a:ext cx="3683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881E2-FE3D-25F5-5E50-C7093FD292B8}"/>
              </a:ext>
            </a:extLst>
          </p:cNvPr>
          <p:cNvCxnSpPr>
            <a:cxnSpLocks/>
          </p:cNvCxnSpPr>
          <p:nvPr/>
        </p:nvCxnSpPr>
        <p:spPr>
          <a:xfrm flipH="1">
            <a:off x="8686800" y="2765010"/>
            <a:ext cx="6477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157FFA-2FB2-337E-8D4A-31B42352243A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3193436"/>
            <a:ext cx="1168400" cy="3260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571E7E-9A6B-09B9-44B9-08FEEF67D215}"/>
              </a:ext>
            </a:extLst>
          </p:cNvPr>
          <p:cNvCxnSpPr>
            <a:cxnSpLocks/>
          </p:cNvCxnSpPr>
          <p:nvPr/>
        </p:nvCxnSpPr>
        <p:spPr>
          <a:xfrm>
            <a:off x="7279719" y="2403746"/>
            <a:ext cx="220940" cy="789690"/>
          </a:xfrm>
          <a:prstGeom prst="straightConnector1">
            <a:avLst/>
          </a:prstGeom>
          <a:ln w="34925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/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/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blipFill>
                <a:blip r:embed="rId8"/>
                <a:stretch>
                  <a:fillRect l="-149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/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blipFill>
                <a:blip r:embed="rId9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/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blipFill>
                <a:blip r:embed="rId10"/>
                <a:stretch>
                  <a:fillRect l="-149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/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/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blipFill>
                <a:blip r:embed="rId12"/>
                <a:stretch>
                  <a:fillRect t="-36842" r="-6865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16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>
            <a:extLst>
              <a:ext uri="{FF2B5EF4-FFF2-40B4-BE49-F238E27FC236}">
                <a16:creationId xmlns:a16="http://schemas.microsoft.com/office/drawing/2014/main" id="{019F9DA5-974C-70BF-23BC-DEE41DCACC5D}"/>
              </a:ext>
            </a:extLst>
          </p:cNvPr>
          <p:cNvSpPr/>
          <p:nvPr/>
        </p:nvSpPr>
        <p:spPr>
          <a:xfrm rot="5400000">
            <a:off x="2720370" y="432770"/>
            <a:ext cx="3740149" cy="3740149"/>
          </a:xfrm>
          <a:prstGeom prst="arc">
            <a:avLst>
              <a:gd name="adj1" fmla="val 5423188"/>
              <a:gd name="adj2" fmla="val 16277458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2D9158-BDBC-EE4E-7D6A-7B9248F8EB6C}"/>
              </a:ext>
            </a:extLst>
          </p:cNvPr>
          <p:cNvCxnSpPr>
            <a:cxnSpLocks/>
          </p:cNvCxnSpPr>
          <p:nvPr/>
        </p:nvCxnSpPr>
        <p:spPr>
          <a:xfrm>
            <a:off x="4590444" y="432770"/>
            <a:ext cx="108786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/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blipFill>
                <a:blip r:embed="rId2"/>
                <a:stretch>
                  <a:fillRect t="-40000" r="-686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373897DC-CAA3-E77D-F651-170044E7EA38}"/>
              </a:ext>
            </a:extLst>
          </p:cNvPr>
          <p:cNvSpPr/>
          <p:nvPr/>
        </p:nvSpPr>
        <p:spPr>
          <a:xfrm>
            <a:off x="4535945" y="2200239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BBB644-92FF-DE3C-168F-CABAE4AB895E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4590443" y="432769"/>
            <a:ext cx="1" cy="1870075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E91438-01C2-A234-CCF0-FBDD45AFD08A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3647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1C091B-BDA8-241A-EAF3-CEC3EC442959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61371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/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blipFill>
                <a:blip r:embed="rId3"/>
                <a:stretch>
                  <a:fillRect t="-36111" r="-5223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/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41C3C-9DF5-7C21-2CCA-2D0DF11DC35A}"/>
              </a:ext>
            </a:extLst>
          </p:cNvPr>
          <p:cNvCxnSpPr>
            <a:cxnSpLocks/>
          </p:cNvCxnSpPr>
          <p:nvPr/>
        </p:nvCxnSpPr>
        <p:spPr>
          <a:xfrm flipH="1">
            <a:off x="3841208" y="293941"/>
            <a:ext cx="601991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/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3E2ED4-2227-60CA-4C58-DFDE8CB3083E}"/>
              </a:ext>
            </a:extLst>
          </p:cNvPr>
          <p:cNvCxnSpPr>
            <a:cxnSpLocks/>
          </p:cNvCxnSpPr>
          <p:nvPr/>
        </p:nvCxnSpPr>
        <p:spPr>
          <a:xfrm>
            <a:off x="3895256" y="-7164"/>
            <a:ext cx="411347" cy="2757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B6929373-35E0-105E-E111-9FD8DEB2B693}"/>
              </a:ext>
            </a:extLst>
          </p:cNvPr>
          <p:cNvSpPr/>
          <p:nvPr/>
        </p:nvSpPr>
        <p:spPr>
          <a:xfrm>
            <a:off x="3093882" y="4327812"/>
            <a:ext cx="1496561" cy="520096"/>
          </a:xfrm>
          <a:custGeom>
            <a:avLst/>
            <a:gdLst>
              <a:gd name="connsiteX0" fmla="*/ 240766 w 1496561"/>
              <a:gd name="connsiteY0" fmla="*/ 0 h 520096"/>
              <a:gd name="connsiteX1" fmla="*/ 768581 w 1496561"/>
              <a:gd name="connsiteY1" fmla="*/ 0 h 520096"/>
              <a:gd name="connsiteX2" fmla="*/ 1255794 w 1496561"/>
              <a:gd name="connsiteY2" fmla="*/ 0 h 520096"/>
              <a:gd name="connsiteX3" fmla="*/ 1496560 w 1496561"/>
              <a:gd name="connsiteY3" fmla="*/ 260048 h 520096"/>
              <a:gd name="connsiteX4" fmla="*/ 1255794 w 1496561"/>
              <a:gd name="connsiteY4" fmla="*/ 520096 h 520096"/>
              <a:gd name="connsiteX5" fmla="*/ 768581 w 1496561"/>
              <a:gd name="connsiteY5" fmla="*/ 520096 h 520096"/>
              <a:gd name="connsiteX6" fmla="*/ 240766 w 1496561"/>
              <a:gd name="connsiteY6" fmla="*/ 520096 h 520096"/>
              <a:gd name="connsiteX7" fmla="*/ 0 w 1496561"/>
              <a:gd name="connsiteY7" fmla="*/ 260048 h 520096"/>
              <a:gd name="connsiteX8" fmla="*/ 240766 w 149656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561" h="520096" fill="none" extrusionOk="0">
                <a:moveTo>
                  <a:pt x="240766" y="0"/>
                </a:moveTo>
                <a:cubicBezTo>
                  <a:pt x="350122" y="-35030"/>
                  <a:pt x="620153" y="55079"/>
                  <a:pt x="768581" y="0"/>
                </a:cubicBezTo>
                <a:cubicBezTo>
                  <a:pt x="917009" y="-55079"/>
                  <a:pt x="1051038" y="20154"/>
                  <a:pt x="1255794" y="0"/>
                </a:cubicBezTo>
                <a:cubicBezTo>
                  <a:pt x="1402446" y="21092"/>
                  <a:pt x="1499265" y="119733"/>
                  <a:pt x="1496560" y="260048"/>
                </a:cubicBezTo>
                <a:cubicBezTo>
                  <a:pt x="1508831" y="392932"/>
                  <a:pt x="1396107" y="485507"/>
                  <a:pt x="1255794" y="520096"/>
                </a:cubicBezTo>
                <a:cubicBezTo>
                  <a:pt x="1144451" y="542490"/>
                  <a:pt x="998010" y="482473"/>
                  <a:pt x="768581" y="520096"/>
                </a:cubicBezTo>
                <a:cubicBezTo>
                  <a:pt x="539152" y="557719"/>
                  <a:pt x="399989" y="519507"/>
                  <a:pt x="240766" y="520096"/>
                </a:cubicBezTo>
                <a:cubicBezTo>
                  <a:pt x="110876" y="478588"/>
                  <a:pt x="-14040" y="411874"/>
                  <a:pt x="0" y="260048"/>
                </a:cubicBezTo>
                <a:cubicBezTo>
                  <a:pt x="-15929" y="144901"/>
                  <a:pt x="117431" y="7151"/>
                  <a:pt x="240766" y="0"/>
                </a:cubicBezTo>
                <a:close/>
              </a:path>
              <a:path w="1496561" h="520096" stroke="0" extrusionOk="0">
                <a:moveTo>
                  <a:pt x="240766" y="0"/>
                </a:moveTo>
                <a:cubicBezTo>
                  <a:pt x="393191" y="-32720"/>
                  <a:pt x="501631" y="27634"/>
                  <a:pt x="738130" y="0"/>
                </a:cubicBezTo>
                <a:cubicBezTo>
                  <a:pt x="974629" y="-27634"/>
                  <a:pt x="1123383" y="44299"/>
                  <a:pt x="1255794" y="0"/>
                </a:cubicBezTo>
                <a:cubicBezTo>
                  <a:pt x="1361699" y="26420"/>
                  <a:pt x="1492402" y="139403"/>
                  <a:pt x="1496560" y="260048"/>
                </a:cubicBezTo>
                <a:cubicBezTo>
                  <a:pt x="1483844" y="396719"/>
                  <a:pt x="1395536" y="523337"/>
                  <a:pt x="1255794" y="520096"/>
                </a:cubicBezTo>
                <a:cubicBezTo>
                  <a:pt x="1066964" y="526205"/>
                  <a:pt x="993779" y="479290"/>
                  <a:pt x="768581" y="520096"/>
                </a:cubicBezTo>
                <a:cubicBezTo>
                  <a:pt x="543383" y="560902"/>
                  <a:pt x="473243" y="519058"/>
                  <a:pt x="240766" y="520096"/>
                </a:cubicBezTo>
                <a:cubicBezTo>
                  <a:pt x="107259" y="514873"/>
                  <a:pt x="-16635" y="426793"/>
                  <a:pt x="0" y="260048"/>
                </a:cubicBezTo>
                <a:cubicBezTo>
                  <a:pt x="33664" y="135265"/>
                  <a:pt x="131238" y="5634"/>
                  <a:pt x="2407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AB1B019B-ACF2-D454-CCD0-F23048CE57E2}"/>
              </a:ext>
            </a:extLst>
          </p:cNvPr>
          <p:cNvSpPr/>
          <p:nvPr/>
        </p:nvSpPr>
        <p:spPr>
          <a:xfrm>
            <a:off x="6460519" y="4327812"/>
            <a:ext cx="1558021" cy="520096"/>
          </a:xfrm>
          <a:custGeom>
            <a:avLst/>
            <a:gdLst>
              <a:gd name="connsiteX0" fmla="*/ 250653 w 1558021"/>
              <a:gd name="connsiteY0" fmla="*/ 0 h 520096"/>
              <a:gd name="connsiteX1" fmla="*/ 789577 w 1558021"/>
              <a:gd name="connsiteY1" fmla="*/ 0 h 520096"/>
              <a:gd name="connsiteX2" fmla="*/ 1307367 w 1558021"/>
              <a:gd name="connsiteY2" fmla="*/ 0 h 520096"/>
              <a:gd name="connsiteX3" fmla="*/ 1558021 w 1558021"/>
              <a:gd name="connsiteY3" fmla="*/ 260048 h 520096"/>
              <a:gd name="connsiteX4" fmla="*/ 1307367 w 1558021"/>
              <a:gd name="connsiteY4" fmla="*/ 520096 h 520096"/>
              <a:gd name="connsiteX5" fmla="*/ 779010 w 1558021"/>
              <a:gd name="connsiteY5" fmla="*/ 520096 h 520096"/>
              <a:gd name="connsiteX6" fmla="*/ 250653 w 1558021"/>
              <a:gd name="connsiteY6" fmla="*/ 520096 h 520096"/>
              <a:gd name="connsiteX7" fmla="*/ 0 w 1558021"/>
              <a:gd name="connsiteY7" fmla="*/ 260048 h 520096"/>
              <a:gd name="connsiteX8" fmla="*/ 250653 w 155802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021" h="520096" fill="none" extrusionOk="0">
                <a:moveTo>
                  <a:pt x="250653" y="0"/>
                </a:moveTo>
                <a:cubicBezTo>
                  <a:pt x="424986" y="-18986"/>
                  <a:pt x="636954" y="35011"/>
                  <a:pt x="789577" y="0"/>
                </a:cubicBezTo>
                <a:cubicBezTo>
                  <a:pt x="942200" y="-35011"/>
                  <a:pt x="1126948" y="1644"/>
                  <a:pt x="1307367" y="0"/>
                </a:cubicBezTo>
                <a:cubicBezTo>
                  <a:pt x="1420244" y="-13657"/>
                  <a:pt x="1566451" y="111674"/>
                  <a:pt x="1558021" y="260048"/>
                </a:cubicBezTo>
                <a:cubicBezTo>
                  <a:pt x="1575673" y="405930"/>
                  <a:pt x="1449164" y="560998"/>
                  <a:pt x="1307367" y="520096"/>
                </a:cubicBezTo>
                <a:cubicBezTo>
                  <a:pt x="1105113" y="566248"/>
                  <a:pt x="972479" y="516129"/>
                  <a:pt x="779010" y="520096"/>
                </a:cubicBezTo>
                <a:cubicBezTo>
                  <a:pt x="585541" y="524063"/>
                  <a:pt x="422211" y="503919"/>
                  <a:pt x="250653" y="520096"/>
                </a:cubicBezTo>
                <a:cubicBezTo>
                  <a:pt x="111834" y="546659"/>
                  <a:pt x="9188" y="413306"/>
                  <a:pt x="0" y="260048"/>
                </a:cubicBezTo>
                <a:cubicBezTo>
                  <a:pt x="-5560" y="121994"/>
                  <a:pt x="134562" y="-6190"/>
                  <a:pt x="250653" y="0"/>
                </a:cubicBezTo>
                <a:close/>
              </a:path>
              <a:path w="1558021" h="520096" stroke="0" extrusionOk="0">
                <a:moveTo>
                  <a:pt x="250653" y="0"/>
                </a:moveTo>
                <a:cubicBezTo>
                  <a:pt x="485612" y="-29184"/>
                  <a:pt x="594264" y="60490"/>
                  <a:pt x="800144" y="0"/>
                </a:cubicBezTo>
                <a:cubicBezTo>
                  <a:pt x="1006024" y="-60490"/>
                  <a:pt x="1152760" y="43691"/>
                  <a:pt x="1307367" y="0"/>
                </a:cubicBezTo>
                <a:cubicBezTo>
                  <a:pt x="1442416" y="9764"/>
                  <a:pt x="1578237" y="130151"/>
                  <a:pt x="1558021" y="260048"/>
                </a:cubicBezTo>
                <a:cubicBezTo>
                  <a:pt x="1556052" y="412487"/>
                  <a:pt x="1430316" y="522675"/>
                  <a:pt x="1307367" y="520096"/>
                </a:cubicBezTo>
                <a:cubicBezTo>
                  <a:pt x="1126184" y="532644"/>
                  <a:pt x="927008" y="503470"/>
                  <a:pt x="800144" y="520096"/>
                </a:cubicBezTo>
                <a:cubicBezTo>
                  <a:pt x="673280" y="536722"/>
                  <a:pt x="512714" y="501400"/>
                  <a:pt x="250653" y="520096"/>
                </a:cubicBezTo>
                <a:cubicBezTo>
                  <a:pt x="126496" y="533469"/>
                  <a:pt x="-9438" y="394057"/>
                  <a:pt x="0" y="260048"/>
                </a:cubicBezTo>
                <a:cubicBezTo>
                  <a:pt x="-26755" y="90128"/>
                  <a:pt x="135996" y="27448"/>
                  <a:pt x="25065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4188587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355003-85AC-8383-C3C0-800C96CAF512}"/>
              </a:ext>
            </a:extLst>
          </p:cNvPr>
          <p:cNvCxnSpPr>
            <a:cxnSpLocks/>
          </p:cNvCxnSpPr>
          <p:nvPr/>
        </p:nvCxnSpPr>
        <p:spPr>
          <a:xfrm>
            <a:off x="4590442" y="4555155"/>
            <a:ext cx="1870077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420EFE-3B52-EE67-5315-EAF401F737A4}"/>
              </a:ext>
            </a:extLst>
          </p:cNvPr>
          <p:cNvCxnSpPr>
            <a:cxnSpLocks/>
          </p:cNvCxnSpPr>
          <p:nvPr/>
        </p:nvCxnSpPr>
        <p:spPr>
          <a:xfrm>
            <a:off x="4590444" y="4555155"/>
            <a:ext cx="73085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625BC8-123D-155A-B69A-96627C07493B}"/>
              </a:ext>
            </a:extLst>
          </p:cNvPr>
          <p:cNvCxnSpPr>
            <a:cxnSpLocks/>
          </p:cNvCxnSpPr>
          <p:nvPr/>
        </p:nvCxnSpPr>
        <p:spPr>
          <a:xfrm flipH="1">
            <a:off x="5883980" y="4555155"/>
            <a:ext cx="576621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/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l="-14925" r="-59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/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25" r="-74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101B4-22E8-1B03-3C4C-AA889365DC29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отсчёта (СО)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4AC7893-6053-08BE-37C2-71890D52F38E}"/>
              </a:ext>
            </a:extLst>
          </p:cNvPr>
          <p:cNvSpPr/>
          <p:nvPr/>
        </p:nvSpPr>
        <p:spPr>
          <a:xfrm>
            <a:off x="2775859" y="2231571"/>
            <a:ext cx="1937656" cy="52009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Тело отсчёта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90D03BD-8891-EB46-479B-A3FBEBCB792F}"/>
              </a:ext>
            </a:extLst>
          </p:cNvPr>
          <p:cNvSpPr/>
          <p:nvPr/>
        </p:nvSpPr>
        <p:spPr>
          <a:xfrm>
            <a:off x="5088468" y="3047999"/>
            <a:ext cx="1628012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координат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C445469-614B-A58B-5259-1F3444FFFC90}"/>
              </a:ext>
            </a:extLst>
          </p:cNvPr>
          <p:cNvSpPr/>
          <p:nvPr/>
        </p:nvSpPr>
        <p:spPr>
          <a:xfrm>
            <a:off x="6955976" y="2166255"/>
            <a:ext cx="2237615" cy="89625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синхронизации часов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67827-5E6E-3D6B-210B-32031483DE19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3A634-4B10-BAF2-4266-73D21A129C4E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FF6D7-C5D5-6642-1427-D4234F7F0AB3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9765F23A-B0AC-E5A1-0F24-5EE6DE97A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60" y="3139855"/>
            <a:ext cx="924627" cy="9246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46A97-ED1E-5C84-2897-25FBFB4B9E9C}"/>
              </a:ext>
            </a:extLst>
          </p:cNvPr>
          <p:cNvSpPr/>
          <p:nvPr/>
        </p:nvSpPr>
        <p:spPr>
          <a:xfrm>
            <a:off x="2965150" y="3004457"/>
            <a:ext cx="452387" cy="2891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7289C-5FDC-9100-ABA2-D5495288EE47}"/>
              </a:ext>
            </a:extLst>
          </p:cNvPr>
          <p:cNvCxnSpPr/>
          <p:nvPr/>
        </p:nvCxnSpPr>
        <p:spPr>
          <a:xfrm>
            <a:off x="3262964" y="3149029"/>
            <a:ext cx="86627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/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blipFill>
                <a:blip r:embed="rId3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79B72-E069-F3FB-F8B4-937902CE2FE3}"/>
              </a:ext>
            </a:extLst>
          </p:cNvPr>
          <p:cNvCxnSpPr>
            <a:cxnSpLocks/>
          </p:cNvCxnSpPr>
          <p:nvPr/>
        </p:nvCxnSpPr>
        <p:spPr>
          <a:xfrm flipV="1">
            <a:off x="5834745" y="4064482"/>
            <a:ext cx="0" cy="77263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69AC4A-74B8-DB9D-0671-D8A99CC60603}"/>
              </a:ext>
            </a:extLst>
          </p:cNvPr>
          <p:cNvCxnSpPr>
            <a:cxnSpLocks/>
          </p:cNvCxnSpPr>
          <p:nvPr/>
        </p:nvCxnSpPr>
        <p:spPr>
          <a:xfrm>
            <a:off x="5679848" y="4666114"/>
            <a:ext cx="832304" cy="22225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6B54C-4F9B-B9CC-C783-1E8BFCB3F079}"/>
              </a:ext>
            </a:extLst>
          </p:cNvPr>
          <p:cNvCxnSpPr>
            <a:cxnSpLocks/>
          </p:cNvCxnSpPr>
          <p:nvPr/>
        </p:nvCxnSpPr>
        <p:spPr>
          <a:xfrm flipH="1">
            <a:off x="5402463" y="4635500"/>
            <a:ext cx="537962" cy="3961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/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blipFill>
                <a:blip r:embed="rId4"/>
                <a:stretch>
                  <a:fillRect l="-20513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/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/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5B47DAA-989E-205C-CA8D-293D9E9B4D15}"/>
              </a:ext>
            </a:extLst>
          </p:cNvPr>
          <p:cNvSpPr/>
          <p:nvPr/>
        </p:nvSpPr>
        <p:spPr>
          <a:xfrm>
            <a:off x="5780916" y="4659082"/>
            <a:ext cx="97066" cy="913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7372F0-8F7E-C3C4-CC30-1C333D012CA1}"/>
              </a:ext>
            </a:extLst>
          </p:cNvPr>
          <p:cNvCxnSpPr>
            <a:cxnSpLocks/>
          </p:cNvCxnSpPr>
          <p:nvPr/>
        </p:nvCxnSpPr>
        <p:spPr>
          <a:xfrm flipV="1">
            <a:off x="3273090" y="2871685"/>
            <a:ext cx="0" cy="127870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A1AF3-5F4C-4CAE-5DC8-F89ECEEC5325}"/>
              </a:ext>
            </a:extLst>
          </p:cNvPr>
          <p:cNvCxnSpPr>
            <a:cxnSpLocks/>
          </p:cNvCxnSpPr>
          <p:nvPr/>
        </p:nvCxnSpPr>
        <p:spPr>
          <a:xfrm>
            <a:off x="3016736" y="3867387"/>
            <a:ext cx="1377464" cy="36782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EF3D3-BBBE-B1D0-E5FB-013C7E00F884}"/>
              </a:ext>
            </a:extLst>
          </p:cNvPr>
          <p:cNvCxnSpPr>
            <a:cxnSpLocks/>
          </p:cNvCxnSpPr>
          <p:nvPr/>
        </p:nvCxnSpPr>
        <p:spPr>
          <a:xfrm flipH="1">
            <a:off x="2557663" y="3816721"/>
            <a:ext cx="890328" cy="65566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/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/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/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4DFF051-753D-B280-D2C6-5EA8DD5B2FD4}"/>
              </a:ext>
            </a:extLst>
          </p:cNvPr>
          <p:cNvSpPr/>
          <p:nvPr/>
        </p:nvSpPr>
        <p:spPr>
          <a:xfrm>
            <a:off x="3192768" y="3867387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54AD0-1248-AECA-9ED9-051F015AFCD9}"/>
              </a:ext>
            </a:extLst>
          </p:cNvPr>
          <p:cNvCxnSpPr>
            <a:cxnSpLocks/>
          </p:cNvCxnSpPr>
          <p:nvPr/>
        </p:nvCxnSpPr>
        <p:spPr>
          <a:xfrm>
            <a:off x="3273090" y="3933067"/>
            <a:ext cx="403560" cy="1077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8E74F-8F49-BFE8-D35D-97289903D239}"/>
              </a:ext>
            </a:extLst>
          </p:cNvPr>
          <p:cNvCxnSpPr>
            <a:cxnSpLocks/>
          </p:cNvCxnSpPr>
          <p:nvPr/>
        </p:nvCxnSpPr>
        <p:spPr>
          <a:xfrm flipH="1">
            <a:off x="3013142" y="3970384"/>
            <a:ext cx="238051" cy="15900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D7338-5725-620D-8A1B-976BF7B011D1}"/>
              </a:ext>
            </a:extLst>
          </p:cNvPr>
          <p:cNvCxnSpPr>
            <a:cxnSpLocks/>
          </p:cNvCxnSpPr>
          <p:nvPr/>
        </p:nvCxnSpPr>
        <p:spPr>
          <a:xfrm flipV="1">
            <a:off x="3264808" y="3566383"/>
            <a:ext cx="8281" cy="3709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/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blipFill>
                <a:blip r:embed="rId5"/>
                <a:stretch>
                  <a:fillRect l="-16129" t="-36585" r="-9032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/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blipFill>
                <a:blip r:embed="rId6"/>
                <a:stretch>
                  <a:fillRect l="-16129" t="-37500" r="-903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/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blipFill>
                <a:blip r:embed="rId7"/>
                <a:stretch>
                  <a:fillRect l="-18750" r="-12500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7B14-371A-8787-C624-E4B4AC726EDA}"/>
              </a:ext>
            </a:extLst>
          </p:cNvPr>
          <p:cNvCxnSpPr>
            <a:cxnSpLocks/>
          </p:cNvCxnSpPr>
          <p:nvPr/>
        </p:nvCxnSpPr>
        <p:spPr>
          <a:xfrm flipV="1">
            <a:off x="3251193" y="3054393"/>
            <a:ext cx="713917" cy="86239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544431-6A92-156A-2982-6103D6323FA7}"/>
              </a:ext>
            </a:extLst>
          </p:cNvPr>
          <p:cNvCxnSpPr>
            <a:cxnSpLocks/>
          </p:cNvCxnSpPr>
          <p:nvPr/>
        </p:nvCxnSpPr>
        <p:spPr>
          <a:xfrm flipV="1">
            <a:off x="3263186" y="3367236"/>
            <a:ext cx="1395454" cy="5919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/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blipFill>
                <a:blip r:embed="rId8"/>
                <a:stretch>
                  <a:fillRect l="-18750" r="-937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/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blipFill>
                <a:blip r:embed="rId9"/>
                <a:stretch>
                  <a:fillRect l="-19355" t="-34783" r="-935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/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blipFill>
                <a:blip r:embed="rId10"/>
                <a:stretch>
                  <a:fillRect l="-22581" r="-1612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F8D2ED-76CC-81DD-AD9D-EA941742DF34}"/>
              </a:ext>
            </a:extLst>
          </p:cNvPr>
          <p:cNvSpPr/>
          <p:nvPr/>
        </p:nvSpPr>
        <p:spPr>
          <a:xfrm>
            <a:off x="3891980" y="2784582"/>
            <a:ext cx="1067762" cy="802640"/>
          </a:xfrm>
          <a:custGeom>
            <a:avLst/>
            <a:gdLst>
              <a:gd name="connsiteX0" fmla="*/ 247886 w 1067762"/>
              <a:gd name="connsiteY0" fmla="*/ 0 h 802640"/>
              <a:gd name="connsiteX1" fmla="*/ 49766 w 1067762"/>
              <a:gd name="connsiteY1" fmla="*/ 66040 h 802640"/>
              <a:gd name="connsiteX2" fmla="*/ 90406 w 1067762"/>
              <a:gd name="connsiteY2" fmla="*/ 284480 h 802640"/>
              <a:gd name="connsiteX3" fmla="*/ 994646 w 1067762"/>
              <a:gd name="connsiteY3" fmla="*/ 670560 h 802640"/>
              <a:gd name="connsiteX4" fmla="*/ 1014966 w 1067762"/>
              <a:gd name="connsiteY4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762" h="802640">
                <a:moveTo>
                  <a:pt x="247886" y="0"/>
                </a:moveTo>
                <a:cubicBezTo>
                  <a:pt x="161949" y="9313"/>
                  <a:pt x="76013" y="18627"/>
                  <a:pt x="49766" y="66040"/>
                </a:cubicBezTo>
                <a:cubicBezTo>
                  <a:pt x="23519" y="113453"/>
                  <a:pt x="-67074" y="183727"/>
                  <a:pt x="90406" y="284480"/>
                </a:cubicBezTo>
                <a:cubicBezTo>
                  <a:pt x="247886" y="385233"/>
                  <a:pt x="840553" y="584200"/>
                  <a:pt x="994646" y="670560"/>
                </a:cubicBezTo>
                <a:cubicBezTo>
                  <a:pt x="1148739" y="756920"/>
                  <a:pt x="1010733" y="781473"/>
                  <a:pt x="1014966" y="80264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86E1A4-370B-E0E5-4FA7-70F012DC45EB}"/>
              </a:ext>
            </a:extLst>
          </p:cNvPr>
          <p:cNvCxnSpPr>
            <a:cxnSpLocks/>
          </p:cNvCxnSpPr>
          <p:nvPr/>
        </p:nvCxnSpPr>
        <p:spPr>
          <a:xfrm>
            <a:off x="3960913" y="3075909"/>
            <a:ext cx="697727" cy="2874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F10D52BC-6C66-F518-342B-552A49582CC7}"/>
              </a:ext>
            </a:extLst>
          </p:cNvPr>
          <p:cNvSpPr/>
          <p:nvPr/>
        </p:nvSpPr>
        <p:spPr>
          <a:xfrm>
            <a:off x="7232260" y="800290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1F60AC-11A7-3FEC-324A-11AF0DFAF39F}"/>
              </a:ext>
            </a:extLst>
          </p:cNvPr>
          <p:cNvCxnSpPr>
            <a:cxnSpLocks/>
          </p:cNvCxnSpPr>
          <p:nvPr/>
        </p:nvCxnSpPr>
        <p:spPr>
          <a:xfrm flipV="1">
            <a:off x="8107948" y="642963"/>
            <a:ext cx="820535" cy="4058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/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blipFill>
                <a:blip r:embed="rId11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4CF1F700-D981-73C2-06FB-D225F8BFB5D1}"/>
              </a:ext>
            </a:extLst>
          </p:cNvPr>
          <p:cNvSpPr/>
          <p:nvPr/>
        </p:nvSpPr>
        <p:spPr>
          <a:xfrm>
            <a:off x="8049282" y="1006720"/>
            <a:ext cx="117332" cy="1104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97579EE-2D35-1449-C8F9-F0B7149E1E49}"/>
              </a:ext>
            </a:extLst>
          </p:cNvPr>
          <p:cNvSpPr/>
          <p:nvPr/>
        </p:nvSpPr>
        <p:spPr>
          <a:xfrm>
            <a:off x="7232260" y="3765247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/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blipFill>
                <a:blip r:embed="rId12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B4927F-46C9-A379-6E56-F8BB79775C3E}"/>
              </a:ext>
            </a:extLst>
          </p:cNvPr>
          <p:cNvCxnSpPr/>
          <p:nvPr/>
        </p:nvCxnSpPr>
        <p:spPr>
          <a:xfrm>
            <a:off x="7281862" y="4560276"/>
            <a:ext cx="186267" cy="9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C970F4-3132-BCDB-6B2A-6A94F61AAC98}"/>
              </a:ext>
            </a:extLst>
          </p:cNvPr>
          <p:cNvCxnSpPr>
            <a:cxnSpLocks/>
          </p:cNvCxnSpPr>
          <p:nvPr/>
        </p:nvCxnSpPr>
        <p:spPr>
          <a:xfrm>
            <a:off x="7468129" y="4342507"/>
            <a:ext cx="148166" cy="12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F438E-9A99-C9AF-6F72-ABD100E6916B}"/>
              </a:ext>
            </a:extLst>
          </p:cNvPr>
          <p:cNvCxnSpPr>
            <a:cxnSpLocks/>
          </p:cNvCxnSpPr>
          <p:nvPr/>
        </p:nvCxnSpPr>
        <p:spPr>
          <a:xfrm>
            <a:off x="7696200" y="4144555"/>
            <a:ext cx="108123" cy="13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E3C23-2B0A-20E8-5682-423ED86EE05B}"/>
              </a:ext>
            </a:extLst>
          </p:cNvPr>
          <p:cNvCxnSpPr>
            <a:cxnSpLocks/>
          </p:cNvCxnSpPr>
          <p:nvPr/>
        </p:nvCxnSpPr>
        <p:spPr>
          <a:xfrm>
            <a:off x="7928759" y="4012084"/>
            <a:ext cx="97745" cy="117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443244-E4DA-A5B7-D049-C2B70F95A0A0}"/>
              </a:ext>
            </a:extLst>
          </p:cNvPr>
          <p:cNvCxnSpPr>
            <a:cxnSpLocks/>
          </p:cNvCxnSpPr>
          <p:nvPr/>
        </p:nvCxnSpPr>
        <p:spPr>
          <a:xfrm>
            <a:off x="8321442" y="3854195"/>
            <a:ext cx="32901" cy="13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3A23E-ED09-5A1E-F23A-A1225EA45A03}"/>
              </a:ext>
            </a:extLst>
          </p:cNvPr>
          <p:cNvCxnSpPr>
            <a:cxnSpLocks/>
          </p:cNvCxnSpPr>
          <p:nvPr/>
        </p:nvCxnSpPr>
        <p:spPr>
          <a:xfrm>
            <a:off x="8588612" y="3775179"/>
            <a:ext cx="48738" cy="15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B2FF87-07BD-E14D-7134-DF0AFDBD51B6}"/>
              </a:ext>
            </a:extLst>
          </p:cNvPr>
          <p:cNvCxnSpPr>
            <a:cxnSpLocks/>
          </p:cNvCxnSpPr>
          <p:nvPr/>
        </p:nvCxnSpPr>
        <p:spPr>
          <a:xfrm>
            <a:off x="8831006" y="3740446"/>
            <a:ext cx="0" cy="12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E2B9B0-6661-171B-D1F9-C889C95B04CB}"/>
              </a:ext>
            </a:extLst>
          </p:cNvPr>
          <p:cNvCxnSpPr>
            <a:cxnSpLocks/>
          </p:cNvCxnSpPr>
          <p:nvPr/>
        </p:nvCxnSpPr>
        <p:spPr>
          <a:xfrm>
            <a:off x="9063839" y="3703847"/>
            <a:ext cx="0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D76922-2A4A-5625-1A18-EB4A926BA3D1}"/>
              </a:ext>
            </a:extLst>
          </p:cNvPr>
          <p:cNvCxnSpPr>
            <a:cxnSpLocks/>
          </p:cNvCxnSpPr>
          <p:nvPr/>
        </p:nvCxnSpPr>
        <p:spPr>
          <a:xfrm flipH="1">
            <a:off x="9249833" y="3694586"/>
            <a:ext cx="38373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2748BB-3836-2F52-B4BD-B25046ADF02C}"/>
              </a:ext>
            </a:extLst>
          </p:cNvPr>
          <p:cNvCxnSpPr>
            <a:cxnSpLocks/>
          </p:cNvCxnSpPr>
          <p:nvPr/>
        </p:nvCxnSpPr>
        <p:spPr>
          <a:xfrm flipH="1">
            <a:off x="9486900" y="3703846"/>
            <a:ext cx="34139" cy="13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3D78DF-A7B3-9D74-7488-8AFF1FD3446C}"/>
              </a:ext>
            </a:extLst>
          </p:cNvPr>
          <p:cNvCxnSpPr>
            <a:cxnSpLocks/>
          </p:cNvCxnSpPr>
          <p:nvPr/>
        </p:nvCxnSpPr>
        <p:spPr>
          <a:xfrm flipV="1">
            <a:off x="7708900" y="4026903"/>
            <a:ext cx="340382" cy="22442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405FBD-9317-4926-A88A-43D445AEFC39}"/>
              </a:ext>
            </a:extLst>
          </p:cNvPr>
          <p:cNvCxnSpPr>
            <a:cxnSpLocks/>
          </p:cNvCxnSpPr>
          <p:nvPr/>
        </p:nvCxnSpPr>
        <p:spPr>
          <a:xfrm flipV="1">
            <a:off x="7524840" y="4217203"/>
            <a:ext cx="225421" cy="19305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767348-5E49-BDE2-D0FB-0B24F140F7FE}"/>
              </a:ext>
            </a:extLst>
          </p:cNvPr>
          <p:cNvCxnSpPr>
            <a:cxnSpLocks/>
          </p:cNvCxnSpPr>
          <p:nvPr/>
        </p:nvCxnSpPr>
        <p:spPr>
          <a:xfrm flipV="1">
            <a:off x="7356195" y="4403363"/>
            <a:ext cx="160736" cy="1900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7A903E-21DD-70EA-4C92-53F6FD7715F6}"/>
              </a:ext>
            </a:extLst>
          </p:cNvPr>
          <p:cNvCxnSpPr>
            <a:cxnSpLocks/>
          </p:cNvCxnSpPr>
          <p:nvPr/>
        </p:nvCxnSpPr>
        <p:spPr>
          <a:xfrm flipV="1">
            <a:off x="7992528" y="3916783"/>
            <a:ext cx="345364" cy="1613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7F3F98-737F-6CDC-AE8A-8E24B0142928}"/>
              </a:ext>
            </a:extLst>
          </p:cNvPr>
          <p:cNvCxnSpPr>
            <a:cxnSpLocks/>
          </p:cNvCxnSpPr>
          <p:nvPr/>
        </p:nvCxnSpPr>
        <p:spPr>
          <a:xfrm flipV="1">
            <a:off x="8331885" y="3841815"/>
            <a:ext cx="281096" cy="7141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A7BD57-2337-CEA7-70C4-97D18A3A1C63}"/>
              </a:ext>
            </a:extLst>
          </p:cNvPr>
          <p:cNvCxnSpPr>
            <a:cxnSpLocks/>
          </p:cNvCxnSpPr>
          <p:nvPr/>
        </p:nvCxnSpPr>
        <p:spPr>
          <a:xfrm flipV="1">
            <a:off x="8601330" y="3793706"/>
            <a:ext cx="244483" cy="7030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614009-7C10-6374-F729-92C24C8A9651}"/>
              </a:ext>
            </a:extLst>
          </p:cNvPr>
          <p:cNvCxnSpPr>
            <a:cxnSpLocks/>
          </p:cNvCxnSpPr>
          <p:nvPr/>
        </p:nvCxnSpPr>
        <p:spPr>
          <a:xfrm flipV="1">
            <a:off x="8822919" y="3790327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B0E8-3426-26C3-D6A3-F593CA3BA022}"/>
              </a:ext>
            </a:extLst>
          </p:cNvPr>
          <p:cNvCxnSpPr>
            <a:cxnSpLocks/>
          </p:cNvCxnSpPr>
          <p:nvPr/>
        </p:nvCxnSpPr>
        <p:spPr>
          <a:xfrm flipV="1">
            <a:off x="9059795" y="3761313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B9BDD7-6DC6-3F49-11FE-18946B2914D6}"/>
              </a:ext>
            </a:extLst>
          </p:cNvPr>
          <p:cNvCxnSpPr>
            <a:cxnSpLocks/>
          </p:cNvCxnSpPr>
          <p:nvPr/>
        </p:nvCxnSpPr>
        <p:spPr>
          <a:xfrm>
            <a:off x="9271325" y="3759346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5D930D-57BD-B388-4D21-6A1184F5A6ED}"/>
              </a:ext>
            </a:extLst>
          </p:cNvPr>
          <p:cNvCxnSpPr>
            <a:cxnSpLocks/>
          </p:cNvCxnSpPr>
          <p:nvPr/>
        </p:nvCxnSpPr>
        <p:spPr>
          <a:xfrm>
            <a:off x="9518741" y="3772003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/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/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/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blipFill>
                <a:blip r:embed="rId1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/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blipFill>
                <a:blip r:embed="rId16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/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/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/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blipFill>
                <a:blip r:embed="rId19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/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blipFill>
                <a:blip r:embed="rId20"/>
                <a:stretch>
                  <a:fillRect l="-14706" r="-117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/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blipFill>
                <a:blip r:embed="rId21"/>
                <a:stretch>
                  <a:fillRect l="-12500" r="-625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422A28-3EE1-3031-AA61-8B0923EDBB5C}"/>
              </a:ext>
            </a:extLst>
          </p:cNvPr>
          <p:cNvCxnSpPr>
            <a:cxnSpLocks/>
          </p:cNvCxnSpPr>
          <p:nvPr/>
        </p:nvCxnSpPr>
        <p:spPr>
          <a:xfrm flipV="1">
            <a:off x="3625548" y="3916680"/>
            <a:ext cx="3852212" cy="674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C1D7A23-CEF6-CB73-7A31-410E53756AF0}"/>
              </a:ext>
            </a:extLst>
          </p:cNvPr>
          <p:cNvSpPr/>
          <p:nvPr/>
        </p:nvSpPr>
        <p:spPr>
          <a:xfrm rot="19234076">
            <a:off x="3831642" y="3164321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AD5A365-2DFA-0011-5006-FF4851480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BB3CF-1B14-7202-284C-4AFA2FBF26AA}"/>
              </a:ext>
            </a:extLst>
          </p:cNvPr>
          <p:cNvCxnSpPr>
            <a:cxnSpLocks/>
          </p:cNvCxnSpPr>
          <p:nvPr/>
        </p:nvCxnSpPr>
        <p:spPr>
          <a:xfrm flipV="1">
            <a:off x="4033652" y="3314700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/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blipFill>
                <a:blip r:embed="rId2"/>
                <a:stretch>
                  <a:fillRect l="-29032" r="-2903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7B376C74-4240-8D1B-6EE1-AE6189A7259A}"/>
              </a:ext>
            </a:extLst>
          </p:cNvPr>
          <p:cNvSpPr/>
          <p:nvPr/>
        </p:nvSpPr>
        <p:spPr>
          <a:xfrm rot="800808">
            <a:off x="4008697" y="3817458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/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blipFill>
                <a:blip r:embed="rId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C2BD4-7396-2A07-7AE3-2CD97B66A7BD}"/>
              </a:ext>
            </a:extLst>
          </p:cNvPr>
          <p:cNvCxnSpPr>
            <a:cxnSpLocks/>
          </p:cNvCxnSpPr>
          <p:nvPr/>
        </p:nvCxnSpPr>
        <p:spPr>
          <a:xfrm flipV="1">
            <a:off x="8083549" y="2206973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A6A07-7748-90C2-3CC1-3ABE289A0E6A}"/>
              </a:ext>
            </a:extLst>
          </p:cNvPr>
          <p:cNvCxnSpPr>
            <a:cxnSpLocks/>
          </p:cNvCxnSpPr>
          <p:nvPr/>
        </p:nvCxnSpPr>
        <p:spPr>
          <a:xfrm flipV="1">
            <a:off x="8083549" y="2570125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44A8B-E740-5CF3-7E85-63A3A4A837B6}"/>
              </a:ext>
            </a:extLst>
          </p:cNvPr>
          <p:cNvCxnSpPr>
            <a:cxnSpLocks/>
          </p:cNvCxnSpPr>
          <p:nvPr/>
        </p:nvCxnSpPr>
        <p:spPr>
          <a:xfrm flipH="1">
            <a:off x="9157353" y="2159755"/>
            <a:ext cx="4294" cy="23233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CE94F-81C1-1246-685F-4C5665EF2406}"/>
              </a:ext>
            </a:extLst>
          </p:cNvPr>
          <p:cNvCxnSpPr>
            <a:cxnSpLocks/>
          </p:cNvCxnSpPr>
          <p:nvPr/>
        </p:nvCxnSpPr>
        <p:spPr>
          <a:xfrm flipV="1">
            <a:off x="8083549" y="2944372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BDAC8-AAF8-78F9-4231-FAFA358F99A0}"/>
              </a:ext>
            </a:extLst>
          </p:cNvPr>
          <p:cNvCxnSpPr>
            <a:cxnSpLocks/>
          </p:cNvCxnSpPr>
          <p:nvPr/>
        </p:nvCxnSpPr>
        <p:spPr>
          <a:xfrm flipV="1">
            <a:off x="8083549" y="3299538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1429C-460B-0AD4-9019-E6FEFAF27EE8}"/>
              </a:ext>
            </a:extLst>
          </p:cNvPr>
          <p:cNvCxnSpPr>
            <a:cxnSpLocks/>
          </p:cNvCxnSpPr>
          <p:nvPr/>
        </p:nvCxnSpPr>
        <p:spPr>
          <a:xfrm>
            <a:off x="8083549" y="3681772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EFE3D-7FC4-7A04-474D-5E7F596E3B17}"/>
              </a:ext>
            </a:extLst>
          </p:cNvPr>
          <p:cNvCxnSpPr>
            <a:cxnSpLocks/>
          </p:cNvCxnSpPr>
          <p:nvPr/>
        </p:nvCxnSpPr>
        <p:spPr>
          <a:xfrm>
            <a:off x="9152122" y="222854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469C2-5EF5-987A-4F0B-8010BA67E0D6}"/>
              </a:ext>
            </a:extLst>
          </p:cNvPr>
          <p:cNvCxnSpPr>
            <a:cxnSpLocks/>
          </p:cNvCxnSpPr>
          <p:nvPr/>
        </p:nvCxnSpPr>
        <p:spPr>
          <a:xfrm>
            <a:off x="9161647" y="2623464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D2DA7-78F7-C92E-8905-4688E4654365}"/>
              </a:ext>
            </a:extLst>
          </p:cNvPr>
          <p:cNvCxnSpPr>
            <a:cxnSpLocks/>
          </p:cNvCxnSpPr>
          <p:nvPr/>
        </p:nvCxnSpPr>
        <p:spPr>
          <a:xfrm>
            <a:off x="9161647" y="2965048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23B2B0-6D53-456B-BEAB-860DED03CFCF}"/>
              </a:ext>
            </a:extLst>
          </p:cNvPr>
          <p:cNvCxnSpPr>
            <a:cxnSpLocks/>
          </p:cNvCxnSpPr>
          <p:nvPr/>
        </p:nvCxnSpPr>
        <p:spPr>
          <a:xfrm>
            <a:off x="9158472" y="334686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89527-595D-62F7-F2B1-274635F2B50A}"/>
              </a:ext>
            </a:extLst>
          </p:cNvPr>
          <p:cNvCxnSpPr>
            <a:cxnSpLocks/>
          </p:cNvCxnSpPr>
          <p:nvPr/>
        </p:nvCxnSpPr>
        <p:spPr>
          <a:xfrm>
            <a:off x="9155297" y="368845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8A0857-9234-49FC-6D63-F4F03B100D9B}"/>
              </a:ext>
            </a:extLst>
          </p:cNvPr>
          <p:cNvCxnSpPr>
            <a:cxnSpLocks/>
          </p:cNvCxnSpPr>
          <p:nvPr/>
        </p:nvCxnSpPr>
        <p:spPr>
          <a:xfrm>
            <a:off x="8080328" y="3668239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0D3F5B-3529-4265-8EE2-97F5095259FE}"/>
              </a:ext>
            </a:extLst>
          </p:cNvPr>
          <p:cNvCxnSpPr>
            <a:cxnSpLocks/>
          </p:cNvCxnSpPr>
          <p:nvPr/>
        </p:nvCxnSpPr>
        <p:spPr>
          <a:xfrm>
            <a:off x="9161647" y="399252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D9040-9D01-6D36-FC97-B5A9279D8D56}"/>
              </a:ext>
            </a:extLst>
          </p:cNvPr>
          <p:cNvCxnSpPr>
            <a:cxnSpLocks/>
          </p:cNvCxnSpPr>
          <p:nvPr/>
        </p:nvCxnSpPr>
        <p:spPr>
          <a:xfrm>
            <a:off x="8076034" y="3654705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39CF806-0FC8-A432-E426-4CB1B7CB95DB}"/>
              </a:ext>
            </a:extLst>
          </p:cNvPr>
          <p:cNvSpPr/>
          <p:nvPr/>
        </p:nvSpPr>
        <p:spPr>
          <a:xfrm>
            <a:off x="8029540" y="3588555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/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blipFill>
                <a:blip r:embed="rId4"/>
                <a:stretch>
                  <a:fillRect r="-8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/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blipFill>
                <a:blip r:embed="rId5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/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blipFill>
                <a:blip r:embed="rId6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/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/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blipFill>
                <a:blip r:embed="rId8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/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/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blipFill>
                <a:blip r:embed="rId10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608A1C3-EFD8-DFCD-9E6C-21B5D97D962F}"/>
              </a:ext>
            </a:extLst>
          </p:cNvPr>
          <p:cNvSpPr/>
          <p:nvPr/>
        </p:nvSpPr>
        <p:spPr>
          <a:xfrm rot="18699520">
            <a:off x="9227165" y="1968296"/>
            <a:ext cx="1084835" cy="816591"/>
          </a:xfrm>
          <a:prstGeom prst="arc">
            <a:avLst>
              <a:gd name="adj1" fmla="val 16200000"/>
              <a:gd name="adj2" fmla="val 20872694"/>
            </a:avLst>
          </a:prstGeom>
          <a:ln w="3175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EEC8-F83A-EAB2-C19C-D38DF27493FC}"/>
              </a:ext>
            </a:extLst>
          </p:cNvPr>
          <p:cNvSpPr txBox="1"/>
          <p:nvPr/>
        </p:nvSpPr>
        <p:spPr>
          <a:xfrm>
            <a:off x="10077473" y="1677773"/>
            <a:ext cx="968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Годограф скорости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3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D717C-28C8-F1FB-F59F-5E364E6405EB}"/>
              </a:ext>
            </a:extLst>
          </p:cNvPr>
          <p:cNvSpPr/>
          <p:nvPr/>
        </p:nvSpPr>
        <p:spPr>
          <a:xfrm>
            <a:off x="4801747" y="878335"/>
            <a:ext cx="1924479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Динамика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/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Ⅰ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231E7-B99E-11F6-57B6-E229A33C05E0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E8A96-68F7-1A02-A3FA-A13FF0DCFDE4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806B37-C488-3B9A-0428-B04F927A4F64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914401" cy="52727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BD756-FF88-38C9-1D6F-268AAB604508}"/>
              </a:ext>
            </a:extLst>
          </p:cNvPr>
          <p:cNvSpPr txBox="1"/>
          <p:nvPr/>
        </p:nvSpPr>
        <p:spPr>
          <a:xfrm>
            <a:off x="2919192" y="3059668"/>
            <a:ext cx="2133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 инерции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/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Ⅱ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/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Ⅲ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C7D774-7D22-0EF3-F62E-199534FBD119}"/>
              </a:ext>
            </a:extLst>
          </p:cNvPr>
          <p:cNvSpPr txBox="1"/>
          <p:nvPr/>
        </p:nvSpPr>
        <p:spPr>
          <a:xfrm>
            <a:off x="4819653" y="3918860"/>
            <a:ext cx="2133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закон динамики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4AAB2-4A50-2A28-6CC3-A25D41B46BA5}"/>
              </a:ext>
            </a:extLst>
          </p:cNvPr>
          <p:cNvSpPr txBox="1"/>
          <p:nvPr/>
        </p:nvSpPr>
        <p:spPr>
          <a:xfrm>
            <a:off x="6833938" y="3033041"/>
            <a:ext cx="2246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действия и противодействия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piraling spring in a cylinder&#10;&#10;Description automatically generated with medium confidence">
            <a:extLst>
              <a:ext uri="{FF2B5EF4-FFF2-40B4-BE49-F238E27FC236}">
                <a16:creationId xmlns:a16="http://schemas.microsoft.com/office/drawing/2014/main" id="{8B8F247B-6202-211E-5928-CB665D32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5" y="3035300"/>
            <a:ext cx="1971675" cy="28717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CFEC68-96F8-484E-D8DA-FF82D3B37F86}"/>
              </a:ext>
            </a:extLst>
          </p:cNvPr>
          <p:cNvSpPr/>
          <p:nvPr/>
        </p:nvSpPr>
        <p:spPr>
          <a:xfrm>
            <a:off x="16510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95BDA-A168-4FB7-AE71-17BB36E3FA47}"/>
              </a:ext>
            </a:extLst>
          </p:cNvPr>
          <p:cNvCxnSpPr>
            <a:cxnSpLocks/>
          </p:cNvCxnSpPr>
          <p:nvPr/>
        </p:nvCxnSpPr>
        <p:spPr>
          <a:xfrm>
            <a:off x="1907751" y="3162300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/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7EBD4-9D71-5F3A-46C8-F60FA4A568B3}"/>
              </a:ext>
            </a:extLst>
          </p:cNvPr>
          <p:cNvCxnSpPr>
            <a:cxnSpLocks/>
          </p:cNvCxnSpPr>
          <p:nvPr/>
        </p:nvCxnSpPr>
        <p:spPr>
          <a:xfrm>
            <a:off x="3336850" y="3281992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/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/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blipFill>
                <a:blip r:embed="rId5"/>
                <a:stretch>
                  <a:fillRect l="-5085" r="-8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/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blipFill>
                <a:blip r:embed="rId6"/>
                <a:stretch>
                  <a:fillRect l="-2415" r="-38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B2BB7-234D-1FA7-31F7-88646CD6F367}"/>
              </a:ext>
            </a:extLst>
          </p:cNvPr>
          <p:cNvSpPr/>
          <p:nvPr/>
        </p:nvSpPr>
        <p:spPr>
          <a:xfrm>
            <a:off x="2939143" y="1709057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BDEEF-BF21-86AA-43A0-8AC48D120E02}"/>
              </a:ext>
            </a:extLst>
          </p:cNvPr>
          <p:cNvCxnSpPr>
            <a:cxnSpLocks/>
          </p:cNvCxnSpPr>
          <p:nvPr/>
        </p:nvCxnSpPr>
        <p:spPr>
          <a:xfrm>
            <a:off x="4985657" y="3668486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58C590-D34C-CF87-45ED-FAF5BC31C06F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4985657" y="3668485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6FEC347-7B23-A71E-D7A4-5847D379B840}"/>
              </a:ext>
            </a:extLst>
          </p:cNvPr>
          <p:cNvSpPr/>
          <p:nvPr/>
        </p:nvSpPr>
        <p:spPr>
          <a:xfrm rot="4258676">
            <a:off x="4935597" y="3573472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/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blipFill>
                <a:blip r:embed="rId2"/>
                <a:stretch>
                  <a:fillRect l="-28261" r="-239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5C50DB5-1CCE-7077-B5E8-9298E40FE5CD}"/>
              </a:ext>
            </a:extLst>
          </p:cNvPr>
          <p:cNvSpPr/>
          <p:nvPr/>
        </p:nvSpPr>
        <p:spPr>
          <a:xfrm>
            <a:off x="5579464" y="3650596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46446-1370-CEE1-963D-32F5D6181CD9}"/>
              </a:ext>
            </a:extLst>
          </p:cNvPr>
          <p:cNvSpPr/>
          <p:nvPr/>
        </p:nvSpPr>
        <p:spPr>
          <a:xfrm>
            <a:off x="6133852" y="365491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5A9D2-1D4C-A6A1-0397-8CF7E660DB0D}"/>
              </a:ext>
            </a:extLst>
          </p:cNvPr>
          <p:cNvSpPr/>
          <p:nvPr/>
        </p:nvSpPr>
        <p:spPr>
          <a:xfrm>
            <a:off x="6641464" y="367343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/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blipFill>
                <a:blip r:embed="rId3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/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blipFill>
                <a:blip r:embed="rId4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/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blipFill>
                <a:blip r:embed="rId5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/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/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blipFill>
                <a:blip r:embed="rId7"/>
                <a:stretch>
                  <a:fillRect l="-27273" r="-2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9DE9AA-7C3E-309E-3EB4-77DFC185C9A4}"/>
              </a:ext>
            </a:extLst>
          </p:cNvPr>
          <p:cNvSpPr/>
          <p:nvPr/>
        </p:nvSpPr>
        <p:spPr>
          <a:xfrm>
            <a:off x="2997509" y="26672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48F308-3862-CD1D-0090-9AB729923895}"/>
              </a:ext>
            </a:extLst>
          </p:cNvPr>
          <p:cNvCxnSpPr>
            <a:cxnSpLocks/>
          </p:cNvCxnSpPr>
          <p:nvPr/>
        </p:nvCxnSpPr>
        <p:spPr>
          <a:xfrm flipV="1">
            <a:off x="4916488" y="30003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7782C8-D349-A152-2914-1F14D798B5F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168959" y="27438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6436513E-3200-D61E-3BDA-39D7089521CA}"/>
              </a:ext>
            </a:extLst>
          </p:cNvPr>
          <p:cNvSpPr/>
          <p:nvPr/>
        </p:nvSpPr>
        <p:spPr>
          <a:xfrm rot="11401623">
            <a:off x="3326109" y="2855483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/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D15FEA7-5FFE-8158-B293-21D0DA6C3F0C}"/>
              </a:ext>
            </a:extLst>
          </p:cNvPr>
          <p:cNvSpPr/>
          <p:nvPr/>
        </p:nvSpPr>
        <p:spPr>
          <a:xfrm>
            <a:off x="4004148" y="28968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CA616-8638-9B91-DFAE-9A5A43B17542}"/>
              </a:ext>
            </a:extLst>
          </p:cNvPr>
          <p:cNvCxnSpPr>
            <a:cxnSpLocks/>
          </p:cNvCxnSpPr>
          <p:nvPr/>
        </p:nvCxnSpPr>
        <p:spPr>
          <a:xfrm flipH="1" flipV="1">
            <a:off x="4027946" y="22148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/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3EC730A-916B-3CFE-E8FE-D621F0ADDBB8}"/>
              </a:ext>
            </a:extLst>
          </p:cNvPr>
          <p:cNvSpPr/>
          <p:nvPr/>
        </p:nvSpPr>
        <p:spPr>
          <a:xfrm>
            <a:off x="5848471" y="2635087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A126AC-852A-27F9-73BA-D660557D28BA}"/>
              </a:ext>
            </a:extLst>
          </p:cNvPr>
          <p:cNvCxnSpPr>
            <a:cxnSpLocks/>
          </p:cNvCxnSpPr>
          <p:nvPr/>
        </p:nvCxnSpPr>
        <p:spPr>
          <a:xfrm flipV="1">
            <a:off x="7767450" y="2968231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CE384-1104-512B-16A9-C5333F05949E}"/>
              </a:ext>
            </a:extLst>
          </p:cNvPr>
          <p:cNvCxnSpPr>
            <a:cxnSpLocks/>
          </p:cNvCxnSpPr>
          <p:nvPr/>
        </p:nvCxnSpPr>
        <p:spPr>
          <a:xfrm flipH="1">
            <a:off x="6030821" y="2697685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1767950-E5B7-03F5-EB1E-1FCCA3D97CE0}"/>
              </a:ext>
            </a:extLst>
          </p:cNvPr>
          <p:cNvSpPr/>
          <p:nvPr/>
        </p:nvSpPr>
        <p:spPr>
          <a:xfrm>
            <a:off x="6855110" y="2864664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AB3D8-5DC1-15A5-3389-0400806A6B05}"/>
              </a:ext>
            </a:extLst>
          </p:cNvPr>
          <p:cNvCxnSpPr>
            <a:cxnSpLocks/>
          </p:cNvCxnSpPr>
          <p:nvPr/>
        </p:nvCxnSpPr>
        <p:spPr>
          <a:xfrm>
            <a:off x="6876282" y="2890056"/>
            <a:ext cx="0" cy="6709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/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FAF87F1-4CE9-2F6F-82F9-4C094028BCEC}"/>
              </a:ext>
            </a:extLst>
          </p:cNvPr>
          <p:cNvSpPr/>
          <p:nvPr/>
        </p:nvSpPr>
        <p:spPr>
          <a:xfrm>
            <a:off x="2852055" y="52199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322D4-AB7D-D244-0C2E-9121C65C0BF0}"/>
              </a:ext>
            </a:extLst>
          </p:cNvPr>
          <p:cNvCxnSpPr>
            <a:cxnSpLocks/>
          </p:cNvCxnSpPr>
          <p:nvPr/>
        </p:nvCxnSpPr>
        <p:spPr>
          <a:xfrm flipV="1">
            <a:off x="4771034" y="55530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003BA6-7ED0-5DD2-FA01-971B757A849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23505" y="52965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5BB7F39-A896-8BB4-B771-5BBA244DB9DC}"/>
              </a:ext>
            </a:extLst>
          </p:cNvPr>
          <p:cNvSpPr/>
          <p:nvPr/>
        </p:nvSpPr>
        <p:spPr>
          <a:xfrm>
            <a:off x="3858694" y="54495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8160C6-F0B3-513A-EF95-BEF50C8F73C7}"/>
              </a:ext>
            </a:extLst>
          </p:cNvPr>
          <p:cNvCxnSpPr>
            <a:cxnSpLocks/>
          </p:cNvCxnSpPr>
          <p:nvPr/>
        </p:nvCxnSpPr>
        <p:spPr>
          <a:xfrm flipH="1" flipV="1">
            <a:off x="3882492" y="47675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/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DAD8-EB61-A393-AA9C-D50E9D9E2D3A}"/>
              </a:ext>
            </a:extLst>
          </p:cNvPr>
          <p:cNvCxnSpPr>
            <a:cxnSpLocks/>
          </p:cNvCxnSpPr>
          <p:nvPr/>
        </p:nvCxnSpPr>
        <p:spPr>
          <a:xfrm>
            <a:off x="3892610" y="5471265"/>
            <a:ext cx="393728" cy="24821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/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blipFill>
                <a:blip r:embed="rId6"/>
                <a:stretch>
                  <a:fillRect l="-28000" r="-24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114AD-88A0-7B9F-93FA-8AD8DF295E1C}"/>
              </a:ext>
            </a:extLst>
          </p:cNvPr>
          <p:cNvCxnSpPr>
            <a:cxnSpLocks/>
          </p:cNvCxnSpPr>
          <p:nvPr/>
        </p:nvCxnSpPr>
        <p:spPr>
          <a:xfrm flipV="1">
            <a:off x="4286338" y="5595374"/>
            <a:ext cx="1073062" cy="1272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/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blipFill>
                <a:blip r:embed="rId7"/>
                <a:stretch>
                  <a:fillRect l="-30435" t="-37143" r="-956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2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CD2053-4F7A-5891-C450-25BA2EFFE9A7}"/>
              </a:ext>
            </a:extLst>
          </p:cNvPr>
          <p:cNvSpPr/>
          <p:nvPr/>
        </p:nvSpPr>
        <p:spPr>
          <a:xfrm>
            <a:off x="760147" y="1806333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BA441A-597A-6D53-1129-574C7C405A0C}"/>
              </a:ext>
            </a:extLst>
          </p:cNvPr>
          <p:cNvCxnSpPr>
            <a:cxnSpLocks/>
          </p:cNvCxnSpPr>
          <p:nvPr/>
        </p:nvCxnSpPr>
        <p:spPr>
          <a:xfrm>
            <a:off x="2806661" y="3765762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42F200-C07A-10CD-11F3-4C91857E735C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2806661" y="3765761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DBC578C3-3055-3DDA-2B40-522ABE7D1FE4}"/>
              </a:ext>
            </a:extLst>
          </p:cNvPr>
          <p:cNvSpPr/>
          <p:nvPr/>
        </p:nvSpPr>
        <p:spPr>
          <a:xfrm rot="4258676">
            <a:off x="2756601" y="3670748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/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blipFill>
                <a:blip r:embed="rId2"/>
                <a:stretch>
                  <a:fillRect l="-17333" r="-16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A19C327-5B00-20C0-3FF3-5870523C7257}"/>
              </a:ext>
            </a:extLst>
          </p:cNvPr>
          <p:cNvSpPr/>
          <p:nvPr/>
        </p:nvSpPr>
        <p:spPr>
          <a:xfrm>
            <a:off x="4718107" y="3776861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7346F-B194-9ECE-CBD8-0D483442BED3}"/>
              </a:ext>
            </a:extLst>
          </p:cNvPr>
          <p:cNvSpPr/>
          <p:nvPr/>
        </p:nvSpPr>
        <p:spPr>
          <a:xfrm>
            <a:off x="3885253" y="5395293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296CC-0DBF-EB81-0E3D-5B52DF6BFAEC}"/>
              </a:ext>
            </a:extLst>
          </p:cNvPr>
          <p:cNvCxnSpPr>
            <a:cxnSpLocks/>
          </p:cNvCxnSpPr>
          <p:nvPr/>
        </p:nvCxnSpPr>
        <p:spPr>
          <a:xfrm flipH="1" flipV="1">
            <a:off x="4281494" y="3805222"/>
            <a:ext cx="544188" cy="27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/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blipFill>
                <a:blip r:embed="rId3"/>
                <a:stretch>
                  <a:fillRect l="-17308" t="-45652" r="-10576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D9B2AE-6F0C-9595-F64C-692E74780E74}"/>
              </a:ext>
            </a:extLst>
          </p:cNvPr>
          <p:cNvCxnSpPr>
            <a:cxnSpLocks/>
          </p:cNvCxnSpPr>
          <p:nvPr/>
        </p:nvCxnSpPr>
        <p:spPr>
          <a:xfrm>
            <a:off x="4782797" y="3856635"/>
            <a:ext cx="4825" cy="696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/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blipFill>
                <a:blip r:embed="rId4"/>
                <a:stretch>
                  <a:fillRect l="-13333" r="-1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71163-DBDB-6827-C4CC-C84231353E33}"/>
              </a:ext>
            </a:extLst>
          </p:cNvPr>
          <p:cNvCxnSpPr>
            <a:cxnSpLocks/>
          </p:cNvCxnSpPr>
          <p:nvPr/>
        </p:nvCxnSpPr>
        <p:spPr>
          <a:xfrm flipH="1">
            <a:off x="3361832" y="5431276"/>
            <a:ext cx="590312" cy="43603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/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blipFill>
                <a:blip r:embed="rId5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ABBAF8F-4EFD-E799-F2DB-47D792359742}"/>
              </a:ext>
            </a:extLst>
          </p:cNvPr>
          <p:cNvSpPr/>
          <p:nvPr/>
        </p:nvSpPr>
        <p:spPr>
          <a:xfrm>
            <a:off x="7084868" y="1729292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04C98B-169A-335C-917E-E86C816C59AC}"/>
              </a:ext>
            </a:extLst>
          </p:cNvPr>
          <p:cNvCxnSpPr>
            <a:cxnSpLocks/>
            <a:endCxn id="28" idx="4"/>
          </p:cNvCxnSpPr>
          <p:nvPr/>
        </p:nvCxnSpPr>
        <p:spPr>
          <a:xfrm flipH="1">
            <a:off x="9093282" y="1746424"/>
            <a:ext cx="1135" cy="39996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926D4C-068E-B46C-DBD9-89D58135DA2F}"/>
              </a:ext>
            </a:extLst>
          </p:cNvPr>
          <p:cNvCxnSpPr>
            <a:cxnSpLocks/>
            <a:stCxn id="28" idx="2"/>
            <a:endCxn id="28" idx="6"/>
          </p:cNvCxnSpPr>
          <p:nvPr/>
        </p:nvCxnSpPr>
        <p:spPr>
          <a:xfrm>
            <a:off x="7084868" y="3737706"/>
            <a:ext cx="40168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CFEC97-795C-F252-8A71-22EB14F6BE0F}"/>
              </a:ext>
            </a:extLst>
          </p:cNvPr>
          <p:cNvCxnSpPr>
            <a:cxnSpLocks/>
            <a:stCxn id="28" idx="4"/>
          </p:cNvCxnSpPr>
          <p:nvPr/>
        </p:nvCxnSpPr>
        <p:spPr>
          <a:xfrm flipV="1">
            <a:off x="9093282" y="4963886"/>
            <a:ext cx="0" cy="78223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8F384-F854-9E62-7334-A7A802CDDCED}"/>
              </a:ext>
            </a:extLst>
          </p:cNvPr>
          <p:cNvCxnSpPr>
            <a:cxnSpLocks/>
          </p:cNvCxnSpPr>
          <p:nvPr/>
        </p:nvCxnSpPr>
        <p:spPr>
          <a:xfrm flipV="1">
            <a:off x="7078454" y="3737706"/>
            <a:ext cx="677398" cy="856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9D6635-0F51-6EBF-6B26-CBCDE6E928FE}"/>
              </a:ext>
            </a:extLst>
          </p:cNvPr>
          <p:cNvCxnSpPr>
            <a:cxnSpLocks/>
          </p:cNvCxnSpPr>
          <p:nvPr/>
        </p:nvCxnSpPr>
        <p:spPr>
          <a:xfrm flipH="1">
            <a:off x="10491537" y="3728081"/>
            <a:ext cx="61015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F99FCA-7709-ACC6-6776-2BE5A5527AF2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093282" y="1729292"/>
            <a:ext cx="0" cy="59226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/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blipFill>
                <a:blip r:embed="rId6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/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blipFill>
                <a:blip r:embed="rId7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/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/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blipFill>
                <a:blip r:embed="rId9"/>
                <a:stretch>
                  <a:fillRect l="-37931" t="-48889" r="-10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7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182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Aliaksandr Melnichenka</dc:creator>
  <cp:lastModifiedBy>Aliaksandr Melnichenka</cp:lastModifiedBy>
  <cp:revision>6</cp:revision>
  <dcterms:created xsi:type="dcterms:W3CDTF">2024-09-24T22:08:21Z</dcterms:created>
  <dcterms:modified xsi:type="dcterms:W3CDTF">2024-09-25T19:48:14Z</dcterms:modified>
</cp:coreProperties>
</file>