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33" d="100"/>
          <a:sy n="33" d="100"/>
        </p:scale>
        <p:origin x="74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355E4-4476-4AB0-B697-42858782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361155"/>
            <a:ext cx="2356124" cy="36703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DABAA0-591F-4A45-8A94-7C83B424FCE8}"/>
              </a:ext>
            </a:extLst>
          </p:cNvPr>
          <p:cNvCxnSpPr>
            <a:cxnSpLocks/>
          </p:cNvCxnSpPr>
          <p:nvPr/>
        </p:nvCxnSpPr>
        <p:spPr>
          <a:xfrm flipV="1">
            <a:off x="6173514" y="3014790"/>
            <a:ext cx="0" cy="688683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A1CEF-BBE0-4EB4-B9C4-1FFD0446259E}"/>
                  </a:ext>
                </a:extLst>
              </p:cNvPr>
              <p:cNvSpPr txBox="1"/>
              <p:nvPr/>
            </p:nvSpPr>
            <p:spPr>
              <a:xfrm>
                <a:off x="4887664" y="3049218"/>
                <a:ext cx="25840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A1CEF-BBE0-4EB4-B9C4-1FFD0446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64" y="3049218"/>
                <a:ext cx="258404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8D6F64-5A4B-455C-84C3-C3735E53FF52}"/>
              </a:ext>
            </a:extLst>
          </p:cNvPr>
          <p:cNvCxnSpPr>
            <a:cxnSpLocks/>
          </p:cNvCxnSpPr>
          <p:nvPr/>
        </p:nvCxnSpPr>
        <p:spPr>
          <a:xfrm flipV="1">
            <a:off x="5228634" y="3014790"/>
            <a:ext cx="0" cy="482944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15034D-C475-437E-8DEE-3C88450C8CD5}"/>
                  </a:ext>
                </a:extLst>
              </p:cNvPr>
              <p:cNvSpPr txBox="1"/>
              <p:nvPr/>
            </p:nvSpPr>
            <p:spPr>
              <a:xfrm>
                <a:off x="6331582" y="3196327"/>
                <a:ext cx="25840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15034D-C475-437E-8DEE-3C88450C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82" y="3196327"/>
                <a:ext cx="258404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198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67</cp:revision>
  <dcterms:created xsi:type="dcterms:W3CDTF">2024-05-01T19:01:50Z</dcterms:created>
  <dcterms:modified xsi:type="dcterms:W3CDTF">2024-06-24T17:18:02Z</dcterms:modified>
</cp:coreProperties>
</file>