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50" d="100"/>
          <a:sy n="50" d="100"/>
        </p:scale>
        <p:origin x="5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362</Words>
  <Application>Microsoft Office PowerPoint</Application>
  <PresentationFormat>Widescreen</PresentationFormat>
  <Paragraphs>296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115</cp:revision>
  <dcterms:created xsi:type="dcterms:W3CDTF">2024-05-01T19:01:50Z</dcterms:created>
  <dcterms:modified xsi:type="dcterms:W3CDTF">2024-08-27T19:55:51Z</dcterms:modified>
</cp:coreProperties>
</file>