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CFAE-D06E-C636-3EC2-22E249BA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1438-7173-3A77-0DBF-2E24AFF5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6912-E2D7-F505-9B3E-B123FC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DCE1-C865-A408-656F-96D92B22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5692-61C0-D133-918A-FF1AE75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F726-3AF2-39A0-2127-F0E49AA7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DC623-9444-57A2-3FB1-7F7EFE20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1DF4-4A34-A745-1BF5-D6CF80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A8F5-2C73-3967-298E-DB98105A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7873-48C4-9344-DBA1-9B4F0770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EFD0E-D829-1755-BA04-36E4FA347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A594-425E-812B-F916-272A4BB60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D4D0-C29E-9421-0986-B41FEB87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F9D0-53AA-15FB-C515-95118EF5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8C87-AF81-7A68-D06D-AD7519D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C763-A22D-FB87-1582-C2B471D7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1A1F-7113-589B-DBBE-7B5F0071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0A6E-6D29-679C-7E1C-5C219FBA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646-E944-2827-77F7-0D355FC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985E-2E10-C368-FC52-CB033224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F11-A0EB-CB69-6E6D-3712101D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97B42-2CDF-31CD-BBA1-D09E7CFD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325F-6324-13DE-3174-C07E4BA6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93A6-99F7-ECDC-C09B-F6170954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561E-2222-2E87-21F1-DF45B19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81C-EFB2-287A-2587-885627CD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B70D-61F9-2871-F699-C91EC745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FDF3-10BD-89CE-6EE4-1C165C10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6A8C0-B9F1-71DB-C604-CD36696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9A63-2196-B511-92FD-EBBE775E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E83D-7875-47CB-7B30-C29A58E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E28-36FD-2736-FB93-F0A1D88A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3EB63-B828-3841-802C-FB766259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6CFF7-62C8-1ED2-92CA-155820EC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44FAC-2CAE-152A-E9BE-25B45DC1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779E6-60CE-6A52-6C5A-E25343098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DB986-077C-B791-99AD-6C40F7BE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18A8-6DA8-08C3-3346-DD33A24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FA0BA-B9A5-C415-6E64-A3BBF0CC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410-A5F2-6DE1-8CB1-9CAB533C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A5C49-C4B6-1FE0-15A7-B8573F7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26249-5611-C0FA-D9BA-38749E04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C3B28-0AA8-7CA4-587E-A1C2126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E65AC-60D9-7D59-A00C-C4E77839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DD01-F495-E856-A48E-00559FC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25074-3BC6-B095-0E50-289855D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0E5C-D829-3246-0B6B-2F4A7314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D07-F700-B78A-0130-7C57E165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BA23-BCA1-7C0A-CB61-D468E0C8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B7165-5941-FF23-F092-E04AB85D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A963-ACAF-E887-7ACB-019F9695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0F81-7DD8-C081-7F9A-B983B8D5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4A5C-9626-7374-3A84-970306B3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08356-F116-3A95-6E4A-09C99EED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4A59-9C52-212D-F28C-B0535BFC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BF73-6873-FBEC-613D-BA2B734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997C-17F0-CA34-8AA3-34B10A4D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7714-EF79-EE23-995D-8DE81C7E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F24C-ED5C-FD93-DADA-2952D76D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1714-0D6D-5B5A-E32E-8926CA3C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C3C-A885-572F-6DC1-76664279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7089-442F-4E99-86D8-0A1D11EB15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8682-5B92-2E64-2FA8-9F984BD47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2038-DB55-5634-2F00-15DB5668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5504-1FFD-45C4-8EF1-89AB6EE1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C39FB-A866-3DF8-CC11-319A8CAFCF0C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Физическое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7C163A0-96C1-34B8-5E41-22CF58176500}"/>
              </a:ext>
            </a:extLst>
          </p:cNvPr>
          <p:cNvSpPr/>
          <p:nvPr/>
        </p:nvSpPr>
        <p:spPr>
          <a:xfrm>
            <a:off x="2775858" y="2231571"/>
            <a:ext cx="2133595" cy="77288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Материальная точка(МТ)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623DC39-9B37-56AB-1C4C-AC518B4076F9}"/>
              </a:ext>
            </a:extLst>
          </p:cNvPr>
          <p:cNvSpPr/>
          <p:nvPr/>
        </p:nvSpPr>
        <p:spPr>
          <a:xfrm>
            <a:off x="5203371" y="3194957"/>
            <a:ext cx="1284514" cy="46808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SLINKI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959FA8C-E840-76E9-FB4A-94EDCA43A653}"/>
              </a:ext>
            </a:extLst>
          </p:cNvPr>
          <p:cNvSpPr/>
          <p:nvPr/>
        </p:nvSpPr>
        <p:spPr>
          <a:xfrm>
            <a:off x="6847115" y="2166255"/>
            <a:ext cx="2035628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Абсолютно-твёрдое тело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AADEA-E962-86B5-DF07-C1F072092735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1605C-853C-BD69-47AF-CA5773AFD9A6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7F1FB-A8AE-4ECC-6EFE-3ACEC4A739AD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metal spring with a black background&#10;&#10;Description automatically generated">
            <a:extLst>
              <a:ext uri="{FF2B5EF4-FFF2-40B4-BE49-F238E27FC236}">
                <a16:creationId xmlns:a16="http://schemas.microsoft.com/office/drawing/2014/main" id="{E6C518FC-7998-FAF8-04D7-2C53E5F3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01" y="3485094"/>
            <a:ext cx="1192287" cy="11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C0A5F8-0D08-B364-A9A7-5FD90B796F88}"/>
              </a:ext>
            </a:extLst>
          </p:cNvPr>
          <p:cNvSpPr/>
          <p:nvPr/>
        </p:nvSpPr>
        <p:spPr>
          <a:xfrm>
            <a:off x="4605867" y="3505200"/>
            <a:ext cx="988980" cy="9889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202155-29D7-E428-5EB5-573EA605DDBF}"/>
              </a:ext>
            </a:extLst>
          </p:cNvPr>
          <p:cNvSpPr/>
          <p:nvPr/>
        </p:nvSpPr>
        <p:spPr>
          <a:xfrm>
            <a:off x="5393266" y="4038600"/>
            <a:ext cx="1285268" cy="128526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ABA05B-AA4D-6DDC-C467-3B03FB6E2AC7}"/>
              </a:ext>
            </a:extLst>
          </p:cNvPr>
          <p:cNvSpPr/>
          <p:nvPr/>
        </p:nvSpPr>
        <p:spPr>
          <a:xfrm>
            <a:off x="6712402" y="3755871"/>
            <a:ext cx="1661131" cy="16611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5D8ABF-6B78-EF45-682F-F7E268CA7244}"/>
              </a:ext>
            </a:extLst>
          </p:cNvPr>
          <p:cNvSpPr/>
          <p:nvPr/>
        </p:nvSpPr>
        <p:spPr>
          <a:xfrm>
            <a:off x="8062004" y="3119181"/>
            <a:ext cx="1132795" cy="113279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6920F0-D8B4-BBFE-2C38-DC2580008FA4}"/>
              </a:ext>
            </a:extLst>
          </p:cNvPr>
          <p:cNvSpPr/>
          <p:nvPr/>
        </p:nvSpPr>
        <p:spPr>
          <a:xfrm>
            <a:off x="3903133" y="3268134"/>
            <a:ext cx="6326717" cy="2055886"/>
          </a:xfrm>
          <a:custGeom>
            <a:avLst/>
            <a:gdLst>
              <a:gd name="connsiteX0" fmla="*/ 0 w 6282267"/>
              <a:gd name="connsiteY0" fmla="*/ 0 h 2054827"/>
              <a:gd name="connsiteX1" fmla="*/ 685800 w 6282267"/>
              <a:gd name="connsiteY1" fmla="*/ 143934 h 2054827"/>
              <a:gd name="connsiteX2" fmla="*/ 973667 w 6282267"/>
              <a:gd name="connsiteY2" fmla="*/ 194734 h 2054827"/>
              <a:gd name="connsiteX3" fmla="*/ 1380067 w 6282267"/>
              <a:gd name="connsiteY3" fmla="*/ 270934 h 2054827"/>
              <a:gd name="connsiteX4" fmla="*/ 1617134 w 6282267"/>
              <a:gd name="connsiteY4" fmla="*/ 440267 h 2054827"/>
              <a:gd name="connsiteX5" fmla="*/ 1684867 w 6282267"/>
              <a:gd name="connsiteY5" fmla="*/ 668867 h 2054827"/>
              <a:gd name="connsiteX6" fmla="*/ 1684867 w 6282267"/>
              <a:gd name="connsiteY6" fmla="*/ 872067 h 2054827"/>
              <a:gd name="connsiteX7" fmla="*/ 1566334 w 6282267"/>
              <a:gd name="connsiteY7" fmla="*/ 1066800 h 2054827"/>
              <a:gd name="connsiteX8" fmla="*/ 1473200 w 6282267"/>
              <a:gd name="connsiteY8" fmla="*/ 1371600 h 2054827"/>
              <a:gd name="connsiteX9" fmla="*/ 1549400 w 6282267"/>
              <a:gd name="connsiteY9" fmla="*/ 1752600 h 2054827"/>
              <a:gd name="connsiteX10" fmla="*/ 1803400 w 6282267"/>
              <a:gd name="connsiteY10" fmla="*/ 1955800 h 2054827"/>
              <a:gd name="connsiteX11" fmla="*/ 2286000 w 6282267"/>
              <a:gd name="connsiteY11" fmla="*/ 2048934 h 2054827"/>
              <a:gd name="connsiteX12" fmla="*/ 2700867 w 6282267"/>
              <a:gd name="connsiteY12" fmla="*/ 1794934 h 2054827"/>
              <a:gd name="connsiteX13" fmla="*/ 2760134 w 6282267"/>
              <a:gd name="connsiteY13" fmla="*/ 1320800 h 2054827"/>
              <a:gd name="connsiteX14" fmla="*/ 2980267 w 6282267"/>
              <a:gd name="connsiteY14" fmla="*/ 770467 h 2054827"/>
              <a:gd name="connsiteX15" fmla="*/ 3479800 w 6282267"/>
              <a:gd name="connsiteY15" fmla="*/ 482600 h 2054827"/>
              <a:gd name="connsiteX16" fmla="*/ 3970867 w 6282267"/>
              <a:gd name="connsiteY16" fmla="*/ 550334 h 2054827"/>
              <a:gd name="connsiteX17" fmla="*/ 4385734 w 6282267"/>
              <a:gd name="connsiteY17" fmla="*/ 872067 h 2054827"/>
              <a:gd name="connsiteX18" fmla="*/ 4800600 w 6282267"/>
              <a:gd name="connsiteY18" fmla="*/ 965200 h 2054827"/>
              <a:gd name="connsiteX19" fmla="*/ 5164667 w 6282267"/>
              <a:gd name="connsiteY19" fmla="*/ 787400 h 2054827"/>
              <a:gd name="connsiteX20" fmla="*/ 5266267 w 6282267"/>
              <a:gd name="connsiteY20" fmla="*/ 584200 h 2054827"/>
              <a:gd name="connsiteX21" fmla="*/ 5342467 w 6282267"/>
              <a:gd name="connsiteY21" fmla="*/ 457200 h 2054827"/>
              <a:gd name="connsiteX22" fmla="*/ 5985934 w 6282267"/>
              <a:gd name="connsiteY22" fmla="*/ 118534 h 2054827"/>
              <a:gd name="connsiteX23" fmla="*/ 6282267 w 6282267"/>
              <a:gd name="connsiteY23" fmla="*/ 220134 h 2054827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760134 w 6282267"/>
              <a:gd name="connsiteY13" fmla="*/ 1320800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80267 w 6282267"/>
              <a:gd name="connsiteY14" fmla="*/ 770467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5234 w 6282267"/>
              <a:gd name="connsiteY14" fmla="*/ 863601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2840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342467 w 6282267"/>
              <a:gd name="connsiteY21" fmla="*/ 45720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282267"/>
              <a:gd name="connsiteY0" fmla="*/ 0 h 2055886"/>
              <a:gd name="connsiteX1" fmla="*/ 685800 w 6282267"/>
              <a:gd name="connsiteY1" fmla="*/ 143934 h 2055886"/>
              <a:gd name="connsiteX2" fmla="*/ 973667 w 6282267"/>
              <a:gd name="connsiteY2" fmla="*/ 194734 h 2055886"/>
              <a:gd name="connsiteX3" fmla="*/ 1380067 w 6282267"/>
              <a:gd name="connsiteY3" fmla="*/ 270934 h 2055886"/>
              <a:gd name="connsiteX4" fmla="*/ 1617134 w 6282267"/>
              <a:gd name="connsiteY4" fmla="*/ 440267 h 2055886"/>
              <a:gd name="connsiteX5" fmla="*/ 1684867 w 6282267"/>
              <a:gd name="connsiteY5" fmla="*/ 668867 h 2055886"/>
              <a:gd name="connsiteX6" fmla="*/ 1684867 w 6282267"/>
              <a:gd name="connsiteY6" fmla="*/ 872067 h 2055886"/>
              <a:gd name="connsiteX7" fmla="*/ 1566334 w 6282267"/>
              <a:gd name="connsiteY7" fmla="*/ 1066800 h 2055886"/>
              <a:gd name="connsiteX8" fmla="*/ 1473200 w 6282267"/>
              <a:gd name="connsiteY8" fmla="*/ 1371600 h 2055886"/>
              <a:gd name="connsiteX9" fmla="*/ 1549400 w 6282267"/>
              <a:gd name="connsiteY9" fmla="*/ 1752600 h 2055886"/>
              <a:gd name="connsiteX10" fmla="*/ 1803400 w 6282267"/>
              <a:gd name="connsiteY10" fmla="*/ 1955800 h 2055886"/>
              <a:gd name="connsiteX11" fmla="*/ 2286000 w 6282267"/>
              <a:gd name="connsiteY11" fmla="*/ 2048934 h 2055886"/>
              <a:gd name="connsiteX12" fmla="*/ 2667001 w 6282267"/>
              <a:gd name="connsiteY12" fmla="*/ 1775884 h 2055886"/>
              <a:gd name="connsiteX13" fmla="*/ 2802467 w 6282267"/>
              <a:gd name="connsiteY13" fmla="*/ 1312333 h 2055886"/>
              <a:gd name="connsiteX14" fmla="*/ 2947459 w 6282267"/>
              <a:gd name="connsiteY14" fmla="*/ 835026 h 2055886"/>
              <a:gd name="connsiteX15" fmla="*/ 3479800 w 6282267"/>
              <a:gd name="connsiteY15" fmla="*/ 482600 h 2055886"/>
              <a:gd name="connsiteX16" fmla="*/ 3970867 w 6282267"/>
              <a:gd name="connsiteY16" fmla="*/ 550334 h 2055886"/>
              <a:gd name="connsiteX17" fmla="*/ 4385734 w 6282267"/>
              <a:gd name="connsiteY17" fmla="*/ 872067 h 2055886"/>
              <a:gd name="connsiteX18" fmla="*/ 4800600 w 6282267"/>
              <a:gd name="connsiteY18" fmla="*/ 965200 h 2055886"/>
              <a:gd name="connsiteX19" fmla="*/ 5164667 w 6282267"/>
              <a:gd name="connsiteY19" fmla="*/ 787400 h 2055886"/>
              <a:gd name="connsiteX20" fmla="*/ 5266267 w 6282267"/>
              <a:gd name="connsiteY20" fmla="*/ 584200 h 2055886"/>
              <a:gd name="connsiteX21" fmla="*/ 5410201 w 6282267"/>
              <a:gd name="connsiteY21" fmla="*/ 425450 h 2055886"/>
              <a:gd name="connsiteX22" fmla="*/ 5985934 w 6282267"/>
              <a:gd name="connsiteY22" fmla="*/ 118534 h 2055886"/>
              <a:gd name="connsiteX23" fmla="*/ 6282267 w 6282267"/>
              <a:gd name="connsiteY23" fmla="*/ 22013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  <a:gd name="connsiteX0" fmla="*/ 0 w 6326717"/>
              <a:gd name="connsiteY0" fmla="*/ 0 h 2055886"/>
              <a:gd name="connsiteX1" fmla="*/ 685800 w 6326717"/>
              <a:gd name="connsiteY1" fmla="*/ 143934 h 2055886"/>
              <a:gd name="connsiteX2" fmla="*/ 973667 w 6326717"/>
              <a:gd name="connsiteY2" fmla="*/ 194734 h 2055886"/>
              <a:gd name="connsiteX3" fmla="*/ 1380067 w 6326717"/>
              <a:gd name="connsiteY3" fmla="*/ 270934 h 2055886"/>
              <a:gd name="connsiteX4" fmla="*/ 1617134 w 6326717"/>
              <a:gd name="connsiteY4" fmla="*/ 440267 h 2055886"/>
              <a:gd name="connsiteX5" fmla="*/ 1684867 w 6326717"/>
              <a:gd name="connsiteY5" fmla="*/ 668867 h 2055886"/>
              <a:gd name="connsiteX6" fmla="*/ 1684867 w 6326717"/>
              <a:gd name="connsiteY6" fmla="*/ 872067 h 2055886"/>
              <a:gd name="connsiteX7" fmla="*/ 1566334 w 6326717"/>
              <a:gd name="connsiteY7" fmla="*/ 1066800 h 2055886"/>
              <a:gd name="connsiteX8" fmla="*/ 1473200 w 6326717"/>
              <a:gd name="connsiteY8" fmla="*/ 1371600 h 2055886"/>
              <a:gd name="connsiteX9" fmla="*/ 1549400 w 6326717"/>
              <a:gd name="connsiteY9" fmla="*/ 1752600 h 2055886"/>
              <a:gd name="connsiteX10" fmla="*/ 1803400 w 6326717"/>
              <a:gd name="connsiteY10" fmla="*/ 1955800 h 2055886"/>
              <a:gd name="connsiteX11" fmla="*/ 2286000 w 6326717"/>
              <a:gd name="connsiteY11" fmla="*/ 2048934 h 2055886"/>
              <a:gd name="connsiteX12" fmla="*/ 2667001 w 6326717"/>
              <a:gd name="connsiteY12" fmla="*/ 1775884 h 2055886"/>
              <a:gd name="connsiteX13" fmla="*/ 2802467 w 6326717"/>
              <a:gd name="connsiteY13" fmla="*/ 1312333 h 2055886"/>
              <a:gd name="connsiteX14" fmla="*/ 2947459 w 6326717"/>
              <a:gd name="connsiteY14" fmla="*/ 835026 h 2055886"/>
              <a:gd name="connsiteX15" fmla="*/ 3479800 w 6326717"/>
              <a:gd name="connsiteY15" fmla="*/ 482600 h 2055886"/>
              <a:gd name="connsiteX16" fmla="*/ 3970867 w 6326717"/>
              <a:gd name="connsiteY16" fmla="*/ 550334 h 2055886"/>
              <a:gd name="connsiteX17" fmla="*/ 4385734 w 6326717"/>
              <a:gd name="connsiteY17" fmla="*/ 872067 h 2055886"/>
              <a:gd name="connsiteX18" fmla="*/ 4800600 w 6326717"/>
              <a:gd name="connsiteY18" fmla="*/ 965200 h 2055886"/>
              <a:gd name="connsiteX19" fmla="*/ 5164667 w 6326717"/>
              <a:gd name="connsiteY19" fmla="*/ 787400 h 2055886"/>
              <a:gd name="connsiteX20" fmla="*/ 5266267 w 6326717"/>
              <a:gd name="connsiteY20" fmla="*/ 584200 h 2055886"/>
              <a:gd name="connsiteX21" fmla="*/ 5410201 w 6326717"/>
              <a:gd name="connsiteY21" fmla="*/ 425450 h 2055886"/>
              <a:gd name="connsiteX22" fmla="*/ 5985934 w 6326717"/>
              <a:gd name="connsiteY22" fmla="*/ 118534 h 2055886"/>
              <a:gd name="connsiteX23" fmla="*/ 6326717 w 6326717"/>
              <a:gd name="connsiteY23" fmla="*/ 188384 h 20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6717" h="2055886">
                <a:moveTo>
                  <a:pt x="0" y="0"/>
                </a:moveTo>
                <a:lnTo>
                  <a:pt x="685800" y="143934"/>
                </a:lnTo>
                <a:cubicBezTo>
                  <a:pt x="848078" y="176390"/>
                  <a:pt x="973667" y="194734"/>
                  <a:pt x="973667" y="194734"/>
                </a:cubicBezTo>
                <a:cubicBezTo>
                  <a:pt x="1089378" y="215901"/>
                  <a:pt x="1272823" y="230012"/>
                  <a:pt x="1380067" y="270934"/>
                </a:cubicBezTo>
                <a:cubicBezTo>
                  <a:pt x="1487311" y="311856"/>
                  <a:pt x="1566334" y="373945"/>
                  <a:pt x="1617134" y="440267"/>
                </a:cubicBezTo>
                <a:cubicBezTo>
                  <a:pt x="1667934" y="506589"/>
                  <a:pt x="1673578" y="596900"/>
                  <a:pt x="1684867" y="668867"/>
                </a:cubicBezTo>
                <a:cubicBezTo>
                  <a:pt x="1696156" y="740834"/>
                  <a:pt x="1704623" y="805745"/>
                  <a:pt x="1684867" y="872067"/>
                </a:cubicBezTo>
                <a:cubicBezTo>
                  <a:pt x="1665111" y="938389"/>
                  <a:pt x="1601612" y="983545"/>
                  <a:pt x="1566334" y="1066800"/>
                </a:cubicBezTo>
                <a:cubicBezTo>
                  <a:pt x="1531056" y="1150055"/>
                  <a:pt x="1476022" y="1257300"/>
                  <a:pt x="1473200" y="1371600"/>
                </a:cubicBezTo>
                <a:cubicBezTo>
                  <a:pt x="1470378" y="1485900"/>
                  <a:pt x="1494367" y="1655233"/>
                  <a:pt x="1549400" y="1752600"/>
                </a:cubicBezTo>
                <a:cubicBezTo>
                  <a:pt x="1604433" y="1849967"/>
                  <a:pt x="1680633" y="1906411"/>
                  <a:pt x="1803400" y="1955800"/>
                </a:cubicBezTo>
                <a:cubicBezTo>
                  <a:pt x="1926167" y="2005189"/>
                  <a:pt x="2142067" y="2078920"/>
                  <a:pt x="2286000" y="2048934"/>
                </a:cubicBezTo>
                <a:cubicBezTo>
                  <a:pt x="2429933" y="2018948"/>
                  <a:pt x="2580923" y="1898651"/>
                  <a:pt x="2667001" y="1775884"/>
                </a:cubicBezTo>
                <a:cubicBezTo>
                  <a:pt x="2753079" y="1653117"/>
                  <a:pt x="2755724" y="1469143"/>
                  <a:pt x="2802467" y="1312333"/>
                </a:cubicBezTo>
                <a:cubicBezTo>
                  <a:pt x="2849210" y="1155523"/>
                  <a:pt x="2834570" y="973315"/>
                  <a:pt x="2947459" y="835026"/>
                </a:cubicBezTo>
                <a:cubicBezTo>
                  <a:pt x="3060348" y="696737"/>
                  <a:pt x="3309232" y="530049"/>
                  <a:pt x="3479800" y="482600"/>
                </a:cubicBezTo>
                <a:cubicBezTo>
                  <a:pt x="3650368" y="435151"/>
                  <a:pt x="3819878" y="485423"/>
                  <a:pt x="3970867" y="550334"/>
                </a:cubicBezTo>
                <a:cubicBezTo>
                  <a:pt x="4121856" y="615245"/>
                  <a:pt x="4247445" y="802923"/>
                  <a:pt x="4385734" y="872067"/>
                </a:cubicBezTo>
                <a:cubicBezTo>
                  <a:pt x="4524023" y="941211"/>
                  <a:pt x="4670778" y="979311"/>
                  <a:pt x="4800600" y="965200"/>
                </a:cubicBezTo>
                <a:cubicBezTo>
                  <a:pt x="4930422" y="951089"/>
                  <a:pt x="5087056" y="850900"/>
                  <a:pt x="5164667" y="787400"/>
                </a:cubicBezTo>
                <a:cubicBezTo>
                  <a:pt x="5242278" y="723900"/>
                  <a:pt x="5225345" y="644525"/>
                  <a:pt x="5266267" y="584200"/>
                </a:cubicBezTo>
                <a:cubicBezTo>
                  <a:pt x="5307189" y="523875"/>
                  <a:pt x="5298723" y="522111"/>
                  <a:pt x="5410201" y="425450"/>
                </a:cubicBezTo>
                <a:cubicBezTo>
                  <a:pt x="5521679" y="328789"/>
                  <a:pt x="5829301" y="158045"/>
                  <a:pt x="5985934" y="118534"/>
                </a:cubicBezTo>
                <a:cubicBezTo>
                  <a:pt x="6142567" y="79023"/>
                  <a:pt x="6177139" y="81140"/>
                  <a:pt x="6326717" y="188384"/>
                </a:cubicBezTo>
              </a:path>
            </a:pathLst>
          </a:custGeom>
          <a:noFill/>
          <a:ln w="444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66867-CC74-1377-9204-A303A2B42369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61704-1868-60CC-3049-F1FA8AF828EB}"/>
              </a:ext>
            </a:extLst>
          </p:cNvPr>
          <p:cNvSpPr/>
          <p:nvPr/>
        </p:nvSpPr>
        <p:spPr>
          <a:xfrm>
            <a:off x="6069026" y="4655842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498DA3-D4D7-2BC1-4152-AFBBE40B3EB7}"/>
              </a:ext>
            </a:extLst>
          </p:cNvPr>
          <p:cNvSpPr/>
          <p:nvPr/>
        </p:nvSpPr>
        <p:spPr>
          <a:xfrm>
            <a:off x="7515993" y="446878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970CFA-505F-1655-FBF6-8450221526FA}"/>
              </a:ext>
            </a:extLst>
          </p:cNvPr>
          <p:cNvSpPr/>
          <p:nvPr/>
        </p:nvSpPr>
        <p:spPr>
          <a:xfrm>
            <a:off x="8601427" y="3660186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63F0EC-DD22-FB39-92F5-B685E7DBE6EF}"/>
              </a:ext>
            </a:extLst>
          </p:cNvPr>
          <p:cNvCxnSpPr>
            <a:cxnSpLocks/>
          </p:cNvCxnSpPr>
          <p:nvPr/>
        </p:nvCxnSpPr>
        <p:spPr>
          <a:xfrm>
            <a:off x="5045401" y="4015995"/>
            <a:ext cx="539383" cy="10427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9AAE5-9195-E844-271F-938B64D88B95}"/>
              </a:ext>
            </a:extLst>
          </p:cNvPr>
          <p:cNvCxnSpPr>
            <a:cxnSpLocks/>
          </p:cNvCxnSpPr>
          <p:nvPr/>
        </p:nvCxnSpPr>
        <p:spPr>
          <a:xfrm flipV="1">
            <a:off x="6095999" y="4337007"/>
            <a:ext cx="465668" cy="34503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4090ED-D7B3-EC4C-995A-F7A87BE15BC0}"/>
              </a:ext>
            </a:extLst>
          </p:cNvPr>
          <p:cNvCxnSpPr>
            <a:cxnSpLocks/>
          </p:cNvCxnSpPr>
          <p:nvPr/>
        </p:nvCxnSpPr>
        <p:spPr>
          <a:xfrm>
            <a:off x="7542967" y="4494180"/>
            <a:ext cx="759658" cy="404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CEE142-22D7-EF91-A06B-D7CC1ABE232C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8628401" y="3285075"/>
            <a:ext cx="400504" cy="40700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/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77D81F-25A8-89B4-F434-36DE262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777" y="3775578"/>
                <a:ext cx="292003" cy="276999"/>
              </a:xfrm>
              <a:prstGeom prst="rect">
                <a:avLst/>
              </a:prstGeom>
              <a:blipFill>
                <a:blip r:embed="rId2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/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9DF3AE-6FB7-DD2C-9428-53D516C0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93" y="4253822"/>
                <a:ext cx="297324" cy="276999"/>
              </a:xfrm>
              <a:prstGeom prst="rect">
                <a:avLst/>
              </a:prstGeom>
              <a:blipFill>
                <a:blip r:embed="rId3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/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2DBB86-BE4C-0149-8508-DFC6EF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82" y="4785683"/>
                <a:ext cx="29732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/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626F67-D402-61BB-5912-520713D3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713" y="3187160"/>
                <a:ext cx="297324" cy="276999"/>
              </a:xfrm>
              <a:prstGeom prst="rect">
                <a:avLst/>
              </a:prstGeom>
              <a:blipFill>
                <a:blip r:embed="rId5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01B4-22E8-1B03-3C4C-AA889365DC29}"/>
              </a:ext>
            </a:extLst>
          </p:cNvPr>
          <p:cNvSpPr/>
          <p:nvPr/>
        </p:nvSpPr>
        <p:spPr>
          <a:xfrm>
            <a:off x="4909458" y="849085"/>
            <a:ext cx="1698171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отсчёта (СО)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04AC7893-6053-08BE-37C2-71890D52F38E}"/>
              </a:ext>
            </a:extLst>
          </p:cNvPr>
          <p:cNvSpPr/>
          <p:nvPr/>
        </p:nvSpPr>
        <p:spPr>
          <a:xfrm>
            <a:off x="2775859" y="2231571"/>
            <a:ext cx="1937656" cy="52009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Тело отсчёта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90D03BD-8891-EB46-479B-A3FBEBCB792F}"/>
              </a:ext>
            </a:extLst>
          </p:cNvPr>
          <p:cNvSpPr/>
          <p:nvPr/>
        </p:nvSpPr>
        <p:spPr>
          <a:xfrm>
            <a:off x="5088468" y="3047999"/>
            <a:ext cx="1628012" cy="6858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координат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C445469-614B-A58B-5259-1F3444FFFC90}"/>
              </a:ext>
            </a:extLst>
          </p:cNvPr>
          <p:cNvSpPr/>
          <p:nvPr/>
        </p:nvSpPr>
        <p:spPr>
          <a:xfrm>
            <a:off x="6955976" y="2166255"/>
            <a:ext cx="2237615" cy="89625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Система синхронизации часов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067827-5E6E-3D6B-210B-32031483DE19}"/>
              </a:ext>
            </a:extLst>
          </p:cNvPr>
          <p:cNvCxnSpPr>
            <a:cxnSpLocks/>
          </p:cNvCxnSpPr>
          <p:nvPr/>
        </p:nvCxnSpPr>
        <p:spPr>
          <a:xfrm flipH="1">
            <a:off x="3886200" y="1534885"/>
            <a:ext cx="925287" cy="63137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83A634-4B10-BAF2-4266-73D21A129C4E}"/>
              </a:ext>
            </a:extLst>
          </p:cNvPr>
          <p:cNvCxnSpPr>
            <a:cxnSpLocks/>
          </p:cNvCxnSpPr>
          <p:nvPr/>
        </p:nvCxnSpPr>
        <p:spPr>
          <a:xfrm>
            <a:off x="5834745" y="1578427"/>
            <a:ext cx="0" cy="142603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FF6D7-C5D5-6642-1427-D4234F7F0AB3}"/>
              </a:ext>
            </a:extLst>
          </p:cNvPr>
          <p:cNvCxnSpPr>
            <a:cxnSpLocks/>
          </p:cNvCxnSpPr>
          <p:nvPr/>
        </p:nvCxnSpPr>
        <p:spPr>
          <a:xfrm>
            <a:off x="6716486" y="1534885"/>
            <a:ext cx="723896" cy="566057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ck with a black background&#10;&#10;Description automatically generated">
            <a:extLst>
              <a:ext uri="{FF2B5EF4-FFF2-40B4-BE49-F238E27FC236}">
                <a16:creationId xmlns:a16="http://schemas.microsoft.com/office/drawing/2014/main" id="{9765F23A-B0AC-E5A1-0F24-5EE6DE97A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60" y="3139855"/>
            <a:ext cx="924627" cy="9246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B46A97-ED1E-5C84-2897-25FBFB4B9E9C}"/>
              </a:ext>
            </a:extLst>
          </p:cNvPr>
          <p:cNvSpPr/>
          <p:nvPr/>
        </p:nvSpPr>
        <p:spPr>
          <a:xfrm>
            <a:off x="2965150" y="3004457"/>
            <a:ext cx="452387" cy="2891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7289C-5FDC-9100-ABA2-D5495288EE47}"/>
              </a:ext>
            </a:extLst>
          </p:cNvPr>
          <p:cNvCxnSpPr/>
          <p:nvPr/>
        </p:nvCxnSpPr>
        <p:spPr>
          <a:xfrm>
            <a:off x="3262964" y="3149029"/>
            <a:ext cx="86627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/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22146-2B47-1037-5A71-EDD7803B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92" y="3232836"/>
                <a:ext cx="238270" cy="369332"/>
              </a:xfrm>
              <a:prstGeom prst="rect">
                <a:avLst/>
              </a:prstGeom>
              <a:blipFill>
                <a:blip r:embed="rId3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A79B72-E069-F3FB-F8B4-937902CE2FE3}"/>
              </a:ext>
            </a:extLst>
          </p:cNvPr>
          <p:cNvCxnSpPr>
            <a:cxnSpLocks/>
          </p:cNvCxnSpPr>
          <p:nvPr/>
        </p:nvCxnSpPr>
        <p:spPr>
          <a:xfrm flipV="1">
            <a:off x="5834745" y="4064482"/>
            <a:ext cx="0" cy="77263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69AC4A-74B8-DB9D-0671-D8A99CC60603}"/>
              </a:ext>
            </a:extLst>
          </p:cNvPr>
          <p:cNvCxnSpPr>
            <a:cxnSpLocks/>
          </p:cNvCxnSpPr>
          <p:nvPr/>
        </p:nvCxnSpPr>
        <p:spPr>
          <a:xfrm>
            <a:off x="5679848" y="4666114"/>
            <a:ext cx="832304" cy="22225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6B54C-4F9B-B9CC-C783-1E8BFCB3F079}"/>
              </a:ext>
            </a:extLst>
          </p:cNvPr>
          <p:cNvCxnSpPr>
            <a:cxnSpLocks/>
          </p:cNvCxnSpPr>
          <p:nvPr/>
        </p:nvCxnSpPr>
        <p:spPr>
          <a:xfrm flipH="1">
            <a:off x="5402463" y="4635500"/>
            <a:ext cx="537962" cy="3961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/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EE38DE-429C-23E2-D5E9-1A0CB2D77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73" y="4902037"/>
                <a:ext cx="238270" cy="369332"/>
              </a:xfrm>
              <a:prstGeom prst="rect">
                <a:avLst/>
              </a:prstGeom>
              <a:blipFill>
                <a:blip r:embed="rId4"/>
                <a:stretch>
                  <a:fillRect l="-20513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/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463A67-E1B9-2627-3AB5-0CBB6EC43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023" y="4821379"/>
                <a:ext cx="238270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/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1169FEB-192B-7C86-9962-8F7043E8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492" y="3869058"/>
                <a:ext cx="216854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05B47DAA-989E-205C-CA8D-293D9E9B4D15}"/>
              </a:ext>
            </a:extLst>
          </p:cNvPr>
          <p:cNvSpPr/>
          <p:nvPr/>
        </p:nvSpPr>
        <p:spPr>
          <a:xfrm>
            <a:off x="5780916" y="4659082"/>
            <a:ext cx="97066" cy="913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7372F0-8F7E-C3C4-CC30-1C333D012CA1}"/>
              </a:ext>
            </a:extLst>
          </p:cNvPr>
          <p:cNvCxnSpPr>
            <a:cxnSpLocks/>
          </p:cNvCxnSpPr>
          <p:nvPr/>
        </p:nvCxnSpPr>
        <p:spPr>
          <a:xfrm flipV="1">
            <a:off x="3273090" y="2871685"/>
            <a:ext cx="0" cy="127870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A1AF3-5F4C-4CAE-5DC8-F89ECEEC5325}"/>
              </a:ext>
            </a:extLst>
          </p:cNvPr>
          <p:cNvCxnSpPr>
            <a:cxnSpLocks/>
          </p:cNvCxnSpPr>
          <p:nvPr/>
        </p:nvCxnSpPr>
        <p:spPr>
          <a:xfrm>
            <a:off x="3016736" y="3867387"/>
            <a:ext cx="1377464" cy="36782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AEF3D3-BBBE-B1D0-E5FB-013C7E00F884}"/>
              </a:ext>
            </a:extLst>
          </p:cNvPr>
          <p:cNvCxnSpPr>
            <a:cxnSpLocks/>
          </p:cNvCxnSpPr>
          <p:nvPr/>
        </p:nvCxnSpPr>
        <p:spPr>
          <a:xfrm flipH="1">
            <a:off x="2557663" y="3816721"/>
            <a:ext cx="890328" cy="65566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/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5788F-CE59-30FB-46D7-33A3772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33" y="4342507"/>
                <a:ext cx="27539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/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991C90-ADC0-3638-2DA0-AE7BA714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3" y="4129389"/>
                <a:ext cx="28026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/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22C7B-FFAE-4EE3-CFED-4E182000E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5" y="2723917"/>
                <a:ext cx="25301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4DFF051-753D-B280-D2C6-5EA8DD5B2FD4}"/>
              </a:ext>
            </a:extLst>
          </p:cNvPr>
          <p:cNvSpPr/>
          <p:nvPr/>
        </p:nvSpPr>
        <p:spPr>
          <a:xfrm>
            <a:off x="3192768" y="3867387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54AD0-1248-AECA-9ED9-051F015AFCD9}"/>
              </a:ext>
            </a:extLst>
          </p:cNvPr>
          <p:cNvCxnSpPr>
            <a:cxnSpLocks/>
          </p:cNvCxnSpPr>
          <p:nvPr/>
        </p:nvCxnSpPr>
        <p:spPr>
          <a:xfrm>
            <a:off x="3273090" y="3933067"/>
            <a:ext cx="403560" cy="1077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8E74F-8F49-BFE8-D35D-97289903D239}"/>
              </a:ext>
            </a:extLst>
          </p:cNvPr>
          <p:cNvCxnSpPr>
            <a:cxnSpLocks/>
          </p:cNvCxnSpPr>
          <p:nvPr/>
        </p:nvCxnSpPr>
        <p:spPr>
          <a:xfrm flipH="1">
            <a:off x="3013142" y="3970384"/>
            <a:ext cx="238051" cy="159005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D7338-5725-620D-8A1B-976BF7B011D1}"/>
              </a:ext>
            </a:extLst>
          </p:cNvPr>
          <p:cNvCxnSpPr>
            <a:cxnSpLocks/>
          </p:cNvCxnSpPr>
          <p:nvPr/>
        </p:nvCxnSpPr>
        <p:spPr>
          <a:xfrm flipV="1">
            <a:off x="3264808" y="3566383"/>
            <a:ext cx="8281" cy="37097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/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F7F4B7-3AC3-B3C1-77B8-216EC412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49" y="3898334"/>
                <a:ext cx="190505" cy="246221"/>
              </a:xfrm>
              <a:prstGeom prst="rect">
                <a:avLst/>
              </a:prstGeom>
              <a:blipFill>
                <a:blip r:embed="rId5"/>
                <a:stretch>
                  <a:fillRect l="-16129" t="-36585" r="-903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/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C41499-9993-BA8A-D536-865131AE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62" y="4035996"/>
                <a:ext cx="190505" cy="246221"/>
              </a:xfrm>
              <a:prstGeom prst="rect">
                <a:avLst/>
              </a:prstGeom>
              <a:blipFill>
                <a:blip r:embed="rId6"/>
                <a:stretch>
                  <a:fillRect l="-16129" t="-37500" r="-903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/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ADE40-6B64-603C-0526-AE89BDA8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82" y="3562527"/>
                <a:ext cx="190505" cy="282641"/>
              </a:xfrm>
              <a:prstGeom prst="rect">
                <a:avLst/>
              </a:prstGeom>
              <a:blipFill>
                <a:blip r:embed="rId7"/>
                <a:stretch>
                  <a:fillRect l="-18750" r="-125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7B14-371A-8787-C624-E4B4AC726EDA}"/>
              </a:ext>
            </a:extLst>
          </p:cNvPr>
          <p:cNvCxnSpPr>
            <a:cxnSpLocks/>
          </p:cNvCxnSpPr>
          <p:nvPr/>
        </p:nvCxnSpPr>
        <p:spPr>
          <a:xfrm flipV="1">
            <a:off x="3251193" y="3054393"/>
            <a:ext cx="713917" cy="86239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544431-6A92-156A-2982-6103D6323FA7}"/>
              </a:ext>
            </a:extLst>
          </p:cNvPr>
          <p:cNvCxnSpPr>
            <a:cxnSpLocks/>
          </p:cNvCxnSpPr>
          <p:nvPr/>
        </p:nvCxnSpPr>
        <p:spPr>
          <a:xfrm flipV="1">
            <a:off x="3263186" y="3367236"/>
            <a:ext cx="1395454" cy="5919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/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554F7C-1A3B-88F6-54D7-1F15395FF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7" y="3051529"/>
                <a:ext cx="190505" cy="246221"/>
              </a:xfrm>
              <a:prstGeom prst="rect">
                <a:avLst/>
              </a:prstGeom>
              <a:blipFill>
                <a:blip r:embed="rId8"/>
                <a:stretch>
                  <a:fillRect l="-18750" r="-9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/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A46DA5-CC77-B1D1-0484-7B930BEF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71190" y="3054725"/>
                <a:ext cx="190504" cy="277768"/>
              </a:xfrm>
              <a:prstGeom prst="rect">
                <a:avLst/>
              </a:prstGeom>
              <a:blipFill>
                <a:blip r:embed="rId9"/>
                <a:stretch>
                  <a:fillRect l="-19355" t="-34783" r="-9354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/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20A16D-074E-E2D6-50C9-DADADC00D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90" y="3416994"/>
                <a:ext cx="190505" cy="246221"/>
              </a:xfrm>
              <a:prstGeom prst="rect">
                <a:avLst/>
              </a:prstGeom>
              <a:blipFill>
                <a:blip r:embed="rId10"/>
                <a:stretch>
                  <a:fillRect l="-22581" r="-1612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F8D2ED-76CC-81DD-AD9D-EA941742DF34}"/>
              </a:ext>
            </a:extLst>
          </p:cNvPr>
          <p:cNvSpPr/>
          <p:nvPr/>
        </p:nvSpPr>
        <p:spPr>
          <a:xfrm>
            <a:off x="3891980" y="2784582"/>
            <a:ext cx="1067762" cy="802640"/>
          </a:xfrm>
          <a:custGeom>
            <a:avLst/>
            <a:gdLst>
              <a:gd name="connsiteX0" fmla="*/ 247886 w 1067762"/>
              <a:gd name="connsiteY0" fmla="*/ 0 h 802640"/>
              <a:gd name="connsiteX1" fmla="*/ 49766 w 1067762"/>
              <a:gd name="connsiteY1" fmla="*/ 66040 h 802640"/>
              <a:gd name="connsiteX2" fmla="*/ 90406 w 1067762"/>
              <a:gd name="connsiteY2" fmla="*/ 284480 h 802640"/>
              <a:gd name="connsiteX3" fmla="*/ 994646 w 1067762"/>
              <a:gd name="connsiteY3" fmla="*/ 670560 h 802640"/>
              <a:gd name="connsiteX4" fmla="*/ 1014966 w 1067762"/>
              <a:gd name="connsiteY4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762" h="802640">
                <a:moveTo>
                  <a:pt x="247886" y="0"/>
                </a:moveTo>
                <a:cubicBezTo>
                  <a:pt x="161949" y="9313"/>
                  <a:pt x="76013" y="18627"/>
                  <a:pt x="49766" y="66040"/>
                </a:cubicBezTo>
                <a:cubicBezTo>
                  <a:pt x="23519" y="113453"/>
                  <a:pt x="-67074" y="183727"/>
                  <a:pt x="90406" y="284480"/>
                </a:cubicBezTo>
                <a:cubicBezTo>
                  <a:pt x="247886" y="385233"/>
                  <a:pt x="840553" y="584200"/>
                  <a:pt x="994646" y="670560"/>
                </a:cubicBezTo>
                <a:cubicBezTo>
                  <a:pt x="1148739" y="756920"/>
                  <a:pt x="1010733" y="781473"/>
                  <a:pt x="1014966" y="80264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86E1A4-370B-E0E5-4FA7-70F012DC45EB}"/>
              </a:ext>
            </a:extLst>
          </p:cNvPr>
          <p:cNvCxnSpPr>
            <a:cxnSpLocks/>
          </p:cNvCxnSpPr>
          <p:nvPr/>
        </p:nvCxnSpPr>
        <p:spPr>
          <a:xfrm>
            <a:off x="3960913" y="3075909"/>
            <a:ext cx="697727" cy="2874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F10D52BC-6C66-F518-342B-552A49582CC7}"/>
              </a:ext>
            </a:extLst>
          </p:cNvPr>
          <p:cNvSpPr/>
          <p:nvPr/>
        </p:nvSpPr>
        <p:spPr>
          <a:xfrm>
            <a:off x="7232260" y="800290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1F60AC-11A7-3FEC-324A-11AF0DFAF39F}"/>
              </a:ext>
            </a:extLst>
          </p:cNvPr>
          <p:cNvCxnSpPr>
            <a:cxnSpLocks/>
          </p:cNvCxnSpPr>
          <p:nvPr/>
        </p:nvCxnSpPr>
        <p:spPr>
          <a:xfrm flipV="1">
            <a:off x="8107948" y="642963"/>
            <a:ext cx="820535" cy="4058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/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434321-8D9A-48AC-3613-E1EAAB49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0" y="362579"/>
                <a:ext cx="238270" cy="369332"/>
              </a:xfrm>
              <a:prstGeom prst="rect">
                <a:avLst/>
              </a:prstGeom>
              <a:blipFill>
                <a:blip r:embed="rId11"/>
                <a:stretch>
                  <a:fillRect l="-28205" t="-37705" r="-9743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4CF1F700-D981-73C2-06FB-D225F8BFB5D1}"/>
              </a:ext>
            </a:extLst>
          </p:cNvPr>
          <p:cNvSpPr/>
          <p:nvPr/>
        </p:nvSpPr>
        <p:spPr>
          <a:xfrm>
            <a:off x="8049282" y="1006720"/>
            <a:ext cx="117332" cy="1104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97579EE-2D35-1449-C8F9-F0B7149E1E49}"/>
              </a:ext>
            </a:extLst>
          </p:cNvPr>
          <p:cNvSpPr/>
          <p:nvPr/>
        </p:nvSpPr>
        <p:spPr>
          <a:xfrm>
            <a:off x="7232260" y="3765247"/>
            <a:ext cx="4223657" cy="2634343"/>
          </a:xfrm>
          <a:prstGeom prst="arc">
            <a:avLst>
              <a:gd name="adj1" fmla="val 11448097"/>
              <a:gd name="adj2" fmla="val 1696125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/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89BBF5-49D0-DC68-0FA4-1AC556E8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198" y="4295673"/>
                <a:ext cx="211532" cy="215444"/>
              </a:xfrm>
              <a:prstGeom prst="rect">
                <a:avLst/>
              </a:prstGeom>
              <a:blipFill>
                <a:blip r:embed="rId12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B4927F-46C9-A379-6E56-F8BB79775C3E}"/>
              </a:ext>
            </a:extLst>
          </p:cNvPr>
          <p:cNvCxnSpPr/>
          <p:nvPr/>
        </p:nvCxnSpPr>
        <p:spPr>
          <a:xfrm>
            <a:off x="7281862" y="4560276"/>
            <a:ext cx="186267" cy="9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C970F4-3132-BCDB-6B2A-6A94F61AAC98}"/>
              </a:ext>
            </a:extLst>
          </p:cNvPr>
          <p:cNvCxnSpPr>
            <a:cxnSpLocks/>
          </p:cNvCxnSpPr>
          <p:nvPr/>
        </p:nvCxnSpPr>
        <p:spPr>
          <a:xfrm>
            <a:off x="7468129" y="4342507"/>
            <a:ext cx="148166" cy="12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F438E-9A99-C9AF-6F72-ABD100E6916B}"/>
              </a:ext>
            </a:extLst>
          </p:cNvPr>
          <p:cNvCxnSpPr>
            <a:cxnSpLocks/>
          </p:cNvCxnSpPr>
          <p:nvPr/>
        </p:nvCxnSpPr>
        <p:spPr>
          <a:xfrm>
            <a:off x="7696200" y="4144555"/>
            <a:ext cx="108123" cy="137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CE3C23-2B0A-20E8-5682-423ED86EE05B}"/>
              </a:ext>
            </a:extLst>
          </p:cNvPr>
          <p:cNvCxnSpPr>
            <a:cxnSpLocks/>
          </p:cNvCxnSpPr>
          <p:nvPr/>
        </p:nvCxnSpPr>
        <p:spPr>
          <a:xfrm>
            <a:off x="7928759" y="4012084"/>
            <a:ext cx="97745" cy="117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443244-E4DA-A5B7-D049-C2B70F95A0A0}"/>
              </a:ext>
            </a:extLst>
          </p:cNvPr>
          <p:cNvCxnSpPr>
            <a:cxnSpLocks/>
          </p:cNvCxnSpPr>
          <p:nvPr/>
        </p:nvCxnSpPr>
        <p:spPr>
          <a:xfrm>
            <a:off x="8321442" y="3854195"/>
            <a:ext cx="32901" cy="132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A23E-ED09-5A1E-F23A-A1225EA45A03}"/>
              </a:ext>
            </a:extLst>
          </p:cNvPr>
          <p:cNvCxnSpPr>
            <a:cxnSpLocks/>
          </p:cNvCxnSpPr>
          <p:nvPr/>
        </p:nvCxnSpPr>
        <p:spPr>
          <a:xfrm>
            <a:off x="8588612" y="3775179"/>
            <a:ext cx="48738" cy="157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B2FF87-07BD-E14D-7134-DF0AFDBD51B6}"/>
              </a:ext>
            </a:extLst>
          </p:cNvPr>
          <p:cNvCxnSpPr>
            <a:cxnSpLocks/>
          </p:cNvCxnSpPr>
          <p:nvPr/>
        </p:nvCxnSpPr>
        <p:spPr>
          <a:xfrm>
            <a:off x="8831006" y="3740446"/>
            <a:ext cx="0" cy="12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E2B9B0-6661-171B-D1F9-C889C95B04CB}"/>
              </a:ext>
            </a:extLst>
          </p:cNvPr>
          <p:cNvCxnSpPr>
            <a:cxnSpLocks/>
          </p:cNvCxnSpPr>
          <p:nvPr/>
        </p:nvCxnSpPr>
        <p:spPr>
          <a:xfrm>
            <a:off x="9063839" y="3703847"/>
            <a:ext cx="0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D76922-2A4A-5625-1A18-EB4A926BA3D1}"/>
              </a:ext>
            </a:extLst>
          </p:cNvPr>
          <p:cNvCxnSpPr>
            <a:cxnSpLocks/>
          </p:cNvCxnSpPr>
          <p:nvPr/>
        </p:nvCxnSpPr>
        <p:spPr>
          <a:xfrm flipH="1">
            <a:off x="9249833" y="3694586"/>
            <a:ext cx="38373" cy="141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2748BB-3836-2F52-B4BD-B25046ADF02C}"/>
              </a:ext>
            </a:extLst>
          </p:cNvPr>
          <p:cNvCxnSpPr>
            <a:cxnSpLocks/>
          </p:cNvCxnSpPr>
          <p:nvPr/>
        </p:nvCxnSpPr>
        <p:spPr>
          <a:xfrm flipH="1">
            <a:off x="9486900" y="3703846"/>
            <a:ext cx="34139" cy="132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3D78DF-A7B3-9D74-7488-8AFF1FD3446C}"/>
              </a:ext>
            </a:extLst>
          </p:cNvPr>
          <p:cNvCxnSpPr>
            <a:cxnSpLocks/>
          </p:cNvCxnSpPr>
          <p:nvPr/>
        </p:nvCxnSpPr>
        <p:spPr>
          <a:xfrm flipV="1">
            <a:off x="7708900" y="4026903"/>
            <a:ext cx="340382" cy="22442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405FBD-9317-4926-A88A-43D445AEFC39}"/>
              </a:ext>
            </a:extLst>
          </p:cNvPr>
          <p:cNvCxnSpPr>
            <a:cxnSpLocks/>
          </p:cNvCxnSpPr>
          <p:nvPr/>
        </p:nvCxnSpPr>
        <p:spPr>
          <a:xfrm flipV="1">
            <a:off x="7524840" y="4217203"/>
            <a:ext cx="225421" cy="19305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767348-5E49-BDE2-D0FB-0B24F140F7FE}"/>
              </a:ext>
            </a:extLst>
          </p:cNvPr>
          <p:cNvCxnSpPr>
            <a:cxnSpLocks/>
          </p:cNvCxnSpPr>
          <p:nvPr/>
        </p:nvCxnSpPr>
        <p:spPr>
          <a:xfrm flipV="1">
            <a:off x="7356195" y="4403363"/>
            <a:ext cx="160736" cy="19008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7A903E-21DD-70EA-4C92-53F6FD7715F6}"/>
              </a:ext>
            </a:extLst>
          </p:cNvPr>
          <p:cNvCxnSpPr>
            <a:cxnSpLocks/>
          </p:cNvCxnSpPr>
          <p:nvPr/>
        </p:nvCxnSpPr>
        <p:spPr>
          <a:xfrm flipV="1">
            <a:off x="7992528" y="3916783"/>
            <a:ext cx="345364" cy="16136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F3F98-737F-6CDC-AE8A-8E24B0142928}"/>
              </a:ext>
            </a:extLst>
          </p:cNvPr>
          <p:cNvCxnSpPr>
            <a:cxnSpLocks/>
          </p:cNvCxnSpPr>
          <p:nvPr/>
        </p:nvCxnSpPr>
        <p:spPr>
          <a:xfrm flipV="1">
            <a:off x="8331885" y="3841815"/>
            <a:ext cx="281096" cy="7141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A7BD57-2337-CEA7-70C4-97D18A3A1C63}"/>
              </a:ext>
            </a:extLst>
          </p:cNvPr>
          <p:cNvCxnSpPr>
            <a:cxnSpLocks/>
          </p:cNvCxnSpPr>
          <p:nvPr/>
        </p:nvCxnSpPr>
        <p:spPr>
          <a:xfrm flipV="1">
            <a:off x="8601330" y="3793706"/>
            <a:ext cx="244483" cy="7030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614009-7C10-6374-F729-92C24C8A9651}"/>
              </a:ext>
            </a:extLst>
          </p:cNvPr>
          <p:cNvCxnSpPr>
            <a:cxnSpLocks/>
          </p:cNvCxnSpPr>
          <p:nvPr/>
        </p:nvCxnSpPr>
        <p:spPr>
          <a:xfrm flipV="1">
            <a:off x="8822919" y="3790327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7BDB0E8-3426-26C3-D6A3-F593CA3BA022}"/>
              </a:ext>
            </a:extLst>
          </p:cNvPr>
          <p:cNvCxnSpPr>
            <a:cxnSpLocks/>
          </p:cNvCxnSpPr>
          <p:nvPr/>
        </p:nvCxnSpPr>
        <p:spPr>
          <a:xfrm flipV="1">
            <a:off x="9059795" y="3761313"/>
            <a:ext cx="240920" cy="213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8B9BDD7-6DC6-3F49-11FE-18946B2914D6}"/>
              </a:ext>
            </a:extLst>
          </p:cNvPr>
          <p:cNvCxnSpPr>
            <a:cxnSpLocks/>
          </p:cNvCxnSpPr>
          <p:nvPr/>
        </p:nvCxnSpPr>
        <p:spPr>
          <a:xfrm>
            <a:off x="9271325" y="3759346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15D930D-57BD-B388-4D21-6A1184F5A6ED}"/>
              </a:ext>
            </a:extLst>
          </p:cNvPr>
          <p:cNvCxnSpPr>
            <a:cxnSpLocks/>
          </p:cNvCxnSpPr>
          <p:nvPr/>
        </p:nvCxnSpPr>
        <p:spPr>
          <a:xfrm>
            <a:off x="9518741" y="3772003"/>
            <a:ext cx="228084" cy="1053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/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82D9F8-7ADE-51D3-7D44-71E878121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79" y="4062090"/>
                <a:ext cx="215700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/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BF524C-3FF4-689E-BD85-0AD0E52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502" y="3904992"/>
                <a:ext cx="215700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/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A70A9B3-2941-565B-988C-227168E68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8" y="3747481"/>
                <a:ext cx="211532" cy="215444"/>
              </a:xfrm>
              <a:prstGeom prst="rect">
                <a:avLst/>
              </a:prstGeom>
              <a:blipFill>
                <a:blip r:embed="rId1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/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BCD3736-F67E-05FB-A15D-0A6051520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124" y="3637017"/>
                <a:ext cx="215700" cy="215444"/>
              </a:xfrm>
              <a:prstGeom prst="rect">
                <a:avLst/>
              </a:prstGeom>
              <a:blipFill>
                <a:blip r:embed="rId16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/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25BA731-AA7F-FCBE-5C24-FE91588C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38" y="3579694"/>
                <a:ext cx="21570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/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B9511BC-C8C3-85E2-D561-521859D7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484" y="3554258"/>
                <a:ext cx="215700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/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5E4190-6195-F03F-2852-9A33338A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298" y="3535541"/>
                <a:ext cx="215700" cy="215444"/>
              </a:xfrm>
              <a:prstGeom prst="rect">
                <a:avLst/>
              </a:prstGeom>
              <a:blipFill>
                <a:blip r:embed="rId19"/>
                <a:stretch>
                  <a:fillRect l="-14286" r="-8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/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13449C1-FF7F-5501-0798-1AC88098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24" y="3516524"/>
                <a:ext cx="212494" cy="215444"/>
              </a:xfrm>
              <a:prstGeom prst="rect">
                <a:avLst/>
              </a:prstGeom>
              <a:blipFill>
                <a:blip r:embed="rId20"/>
                <a:stretch>
                  <a:fillRect l="-14706" r="-117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/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223165F-2C51-0E41-60AB-79CE31D9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93" y="3554432"/>
                <a:ext cx="191334" cy="215444"/>
              </a:xfrm>
              <a:prstGeom prst="rect">
                <a:avLst/>
              </a:prstGeom>
              <a:blipFill>
                <a:blip r:embed="rId21"/>
                <a:stretch>
                  <a:fillRect l="-12500" r="-625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422A28-3EE1-3031-AA61-8B0923EDBB5C}"/>
              </a:ext>
            </a:extLst>
          </p:cNvPr>
          <p:cNvCxnSpPr>
            <a:cxnSpLocks/>
          </p:cNvCxnSpPr>
          <p:nvPr/>
        </p:nvCxnSpPr>
        <p:spPr>
          <a:xfrm flipV="1">
            <a:off x="3625548" y="3916680"/>
            <a:ext cx="3852212" cy="674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C1D7A23-CEF6-CB73-7A31-410E53756AF0}"/>
              </a:ext>
            </a:extLst>
          </p:cNvPr>
          <p:cNvSpPr/>
          <p:nvPr/>
        </p:nvSpPr>
        <p:spPr>
          <a:xfrm rot="19234076">
            <a:off x="3831642" y="3164321"/>
            <a:ext cx="2961893" cy="2672772"/>
          </a:xfrm>
          <a:prstGeom prst="arc">
            <a:avLst>
              <a:gd name="adj1" fmla="val 14518772"/>
              <a:gd name="adj2" fmla="val 98702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D5A365-2DFA-0011-5006-FF4851480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7BB3CF-1B14-7202-284C-4AFA2FBF26AA}"/>
              </a:ext>
            </a:extLst>
          </p:cNvPr>
          <p:cNvCxnSpPr>
            <a:cxnSpLocks/>
          </p:cNvCxnSpPr>
          <p:nvPr/>
        </p:nvCxnSpPr>
        <p:spPr>
          <a:xfrm flipV="1">
            <a:off x="4033652" y="3314700"/>
            <a:ext cx="411348" cy="66947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/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5D7B4-0079-DEFB-28A8-4E2F6B995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99" y="3177811"/>
                <a:ext cx="190505" cy="246221"/>
              </a:xfrm>
              <a:prstGeom prst="rect">
                <a:avLst/>
              </a:prstGeom>
              <a:blipFill>
                <a:blip r:embed="rId2"/>
                <a:stretch>
                  <a:fillRect l="-29032" r="-29032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7B376C74-4240-8D1B-6EE1-AE6189A7259A}"/>
              </a:ext>
            </a:extLst>
          </p:cNvPr>
          <p:cNvSpPr/>
          <p:nvPr/>
        </p:nvSpPr>
        <p:spPr>
          <a:xfrm rot="800808">
            <a:off x="4008697" y="3817458"/>
            <a:ext cx="234246" cy="2574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/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51DD45-BAB7-05AD-6464-2B201755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57" y="3681772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DC2BD4-7396-2A07-7AE3-2CD97B66A7BD}"/>
              </a:ext>
            </a:extLst>
          </p:cNvPr>
          <p:cNvCxnSpPr>
            <a:cxnSpLocks/>
          </p:cNvCxnSpPr>
          <p:nvPr/>
        </p:nvCxnSpPr>
        <p:spPr>
          <a:xfrm flipV="1">
            <a:off x="8083549" y="2206973"/>
            <a:ext cx="1071748" cy="1474799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0A6A07-7748-90C2-3CC1-3ABE289A0E6A}"/>
              </a:ext>
            </a:extLst>
          </p:cNvPr>
          <p:cNvCxnSpPr>
            <a:cxnSpLocks/>
          </p:cNvCxnSpPr>
          <p:nvPr/>
        </p:nvCxnSpPr>
        <p:spPr>
          <a:xfrm flipV="1">
            <a:off x="8083549" y="2570125"/>
            <a:ext cx="1071748" cy="10845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44A8B-E740-5CF3-7E85-63A3A4A837B6}"/>
              </a:ext>
            </a:extLst>
          </p:cNvPr>
          <p:cNvCxnSpPr>
            <a:cxnSpLocks/>
          </p:cNvCxnSpPr>
          <p:nvPr/>
        </p:nvCxnSpPr>
        <p:spPr>
          <a:xfrm flipH="1">
            <a:off x="9157353" y="2159755"/>
            <a:ext cx="4294" cy="23233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CE94F-81C1-1246-685F-4C5665EF2406}"/>
              </a:ext>
            </a:extLst>
          </p:cNvPr>
          <p:cNvCxnSpPr>
            <a:cxnSpLocks/>
          </p:cNvCxnSpPr>
          <p:nvPr/>
        </p:nvCxnSpPr>
        <p:spPr>
          <a:xfrm flipV="1">
            <a:off x="8083549" y="2944372"/>
            <a:ext cx="1071748" cy="72386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8BDAC8-AAF8-78F9-4231-FAFA358F99A0}"/>
              </a:ext>
            </a:extLst>
          </p:cNvPr>
          <p:cNvCxnSpPr>
            <a:cxnSpLocks/>
          </p:cNvCxnSpPr>
          <p:nvPr/>
        </p:nvCxnSpPr>
        <p:spPr>
          <a:xfrm flipV="1">
            <a:off x="8083549" y="3299538"/>
            <a:ext cx="1071748" cy="35516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1429C-460B-0AD4-9019-E6FEFAF27EE8}"/>
              </a:ext>
            </a:extLst>
          </p:cNvPr>
          <p:cNvCxnSpPr>
            <a:cxnSpLocks/>
          </p:cNvCxnSpPr>
          <p:nvPr/>
        </p:nvCxnSpPr>
        <p:spPr>
          <a:xfrm>
            <a:off x="8083549" y="3681772"/>
            <a:ext cx="107818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7EFE3D-7FC4-7A04-474D-5E7F596E3B17}"/>
              </a:ext>
            </a:extLst>
          </p:cNvPr>
          <p:cNvCxnSpPr>
            <a:cxnSpLocks/>
          </p:cNvCxnSpPr>
          <p:nvPr/>
        </p:nvCxnSpPr>
        <p:spPr>
          <a:xfrm>
            <a:off x="9152122" y="2228541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3469C2-5EF5-987A-4F0B-8010BA67E0D6}"/>
              </a:ext>
            </a:extLst>
          </p:cNvPr>
          <p:cNvCxnSpPr>
            <a:cxnSpLocks/>
          </p:cNvCxnSpPr>
          <p:nvPr/>
        </p:nvCxnSpPr>
        <p:spPr>
          <a:xfrm>
            <a:off x="9161647" y="2623464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AD2DA7-78F7-C92E-8905-4688E4654365}"/>
              </a:ext>
            </a:extLst>
          </p:cNvPr>
          <p:cNvCxnSpPr>
            <a:cxnSpLocks/>
          </p:cNvCxnSpPr>
          <p:nvPr/>
        </p:nvCxnSpPr>
        <p:spPr>
          <a:xfrm>
            <a:off x="9161647" y="2965048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3B2B0-6D53-456B-BEAB-860DED03CFCF}"/>
              </a:ext>
            </a:extLst>
          </p:cNvPr>
          <p:cNvCxnSpPr>
            <a:cxnSpLocks/>
          </p:cNvCxnSpPr>
          <p:nvPr/>
        </p:nvCxnSpPr>
        <p:spPr>
          <a:xfrm>
            <a:off x="9158472" y="3346866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B89527-595D-62F7-F2B1-274635F2B50A}"/>
              </a:ext>
            </a:extLst>
          </p:cNvPr>
          <p:cNvCxnSpPr>
            <a:cxnSpLocks/>
          </p:cNvCxnSpPr>
          <p:nvPr/>
        </p:nvCxnSpPr>
        <p:spPr>
          <a:xfrm>
            <a:off x="9155297" y="3688450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A0857-9234-49FC-6D63-F4F03B100D9B}"/>
              </a:ext>
            </a:extLst>
          </p:cNvPr>
          <p:cNvCxnSpPr>
            <a:cxnSpLocks/>
          </p:cNvCxnSpPr>
          <p:nvPr/>
        </p:nvCxnSpPr>
        <p:spPr>
          <a:xfrm>
            <a:off x="8080328" y="3668239"/>
            <a:ext cx="1078144" cy="32428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0D3F5B-3529-4265-8EE2-97F5095259FE}"/>
              </a:ext>
            </a:extLst>
          </p:cNvPr>
          <p:cNvCxnSpPr>
            <a:cxnSpLocks/>
          </p:cNvCxnSpPr>
          <p:nvPr/>
        </p:nvCxnSpPr>
        <p:spPr>
          <a:xfrm>
            <a:off x="9161647" y="3992525"/>
            <a:ext cx="0" cy="34158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D9040-9D01-6D36-FC97-B5A9279D8D56}"/>
              </a:ext>
            </a:extLst>
          </p:cNvPr>
          <p:cNvCxnSpPr>
            <a:cxnSpLocks/>
          </p:cNvCxnSpPr>
          <p:nvPr/>
        </p:nvCxnSpPr>
        <p:spPr>
          <a:xfrm>
            <a:off x="8076034" y="3654705"/>
            <a:ext cx="1076088" cy="659193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9CF806-0FC8-A432-E426-4CB1B7CB95DB}"/>
              </a:ext>
            </a:extLst>
          </p:cNvPr>
          <p:cNvSpPr/>
          <p:nvPr/>
        </p:nvSpPr>
        <p:spPr>
          <a:xfrm>
            <a:off x="8029540" y="3588555"/>
            <a:ext cx="160644" cy="1512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/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41B8E-C7F8-AEF7-8AB7-73341197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62" y="2763732"/>
                <a:ext cx="190505" cy="430887"/>
              </a:xfrm>
              <a:prstGeom prst="rect">
                <a:avLst/>
              </a:prstGeom>
              <a:blipFill>
                <a:blip r:embed="rId4"/>
                <a:stretch>
                  <a:fillRect r="-8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/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8CF1CA0-AD04-D548-88D4-748359CA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2279937"/>
                <a:ext cx="968436" cy="215444"/>
              </a:xfrm>
              <a:prstGeom prst="rect">
                <a:avLst/>
              </a:prstGeom>
              <a:blipFill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/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528CF0-FEA9-F310-5746-293DD7498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312" y="2652669"/>
                <a:ext cx="968436" cy="215444"/>
              </a:xfrm>
              <a:prstGeom prst="rect">
                <a:avLst/>
              </a:prstGeom>
              <a:blipFill>
                <a:blip r:embed="rId6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/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A0D546-2510-B45D-D98D-A0AEF4CB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011051"/>
                <a:ext cx="968436" cy="215444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/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2698BC-9F71-203F-6FC4-B897E500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912" y="3413015"/>
                <a:ext cx="968436" cy="215444"/>
              </a:xfrm>
              <a:prstGeom prst="rect">
                <a:avLst/>
              </a:prstGeom>
              <a:blipFill>
                <a:blip r:embed="rId8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/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78322E-BA85-FAA9-25EF-5EE2BCA8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3731747"/>
                <a:ext cx="968436" cy="215444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/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ru-RU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6с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EBE602-725A-33C7-5722-D4CA27EC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628" y="4064244"/>
                <a:ext cx="968436" cy="215444"/>
              </a:xfrm>
              <a:prstGeom prst="rect">
                <a:avLst/>
              </a:prstGeom>
              <a:blipFill>
                <a:blip r:embed="rId10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608A1C3-EFD8-DFCD-9E6C-21B5D97D962F}"/>
              </a:ext>
            </a:extLst>
          </p:cNvPr>
          <p:cNvSpPr/>
          <p:nvPr/>
        </p:nvSpPr>
        <p:spPr>
          <a:xfrm rot="18699520">
            <a:off x="9227165" y="1968296"/>
            <a:ext cx="1084835" cy="816591"/>
          </a:xfrm>
          <a:prstGeom prst="arc">
            <a:avLst>
              <a:gd name="adj1" fmla="val 16200000"/>
              <a:gd name="adj2" fmla="val 20872694"/>
            </a:avLst>
          </a:prstGeom>
          <a:ln w="31750"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EEC8-F83A-EAB2-C19C-D38DF27493FC}"/>
              </a:ext>
            </a:extLst>
          </p:cNvPr>
          <p:cNvSpPr txBox="1"/>
          <p:nvPr/>
        </p:nvSpPr>
        <p:spPr>
          <a:xfrm>
            <a:off x="10077473" y="1677773"/>
            <a:ext cx="968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  <a:ea typeface="Cambria" panose="02040503050406030204" pitchFamily="18" charset="0"/>
              </a:rPr>
              <a:t>Годограф скорости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piraling spring in a cylinder&#10;&#10;Description automatically generated with medium confidence">
            <a:extLst>
              <a:ext uri="{FF2B5EF4-FFF2-40B4-BE49-F238E27FC236}">
                <a16:creationId xmlns:a16="http://schemas.microsoft.com/office/drawing/2014/main" id="{8B8F247B-6202-211E-5928-CB665D32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25" y="3035300"/>
            <a:ext cx="1971675" cy="28717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CFEC68-96F8-484E-D8DA-FF82D3B37F86}"/>
              </a:ext>
            </a:extLst>
          </p:cNvPr>
          <p:cNvSpPr/>
          <p:nvPr/>
        </p:nvSpPr>
        <p:spPr>
          <a:xfrm>
            <a:off x="16510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95BDA-A168-4FB7-AE71-17BB36E3FA47}"/>
              </a:ext>
            </a:extLst>
          </p:cNvPr>
          <p:cNvCxnSpPr>
            <a:cxnSpLocks/>
          </p:cNvCxnSpPr>
          <p:nvPr/>
        </p:nvCxnSpPr>
        <p:spPr>
          <a:xfrm>
            <a:off x="1907751" y="3162300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/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2C111-FC7B-6C5E-9112-1E610E28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50" y="3832571"/>
                <a:ext cx="4190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7EBD4-9D71-5F3A-46C8-F60FA4A568B3}"/>
              </a:ext>
            </a:extLst>
          </p:cNvPr>
          <p:cNvCxnSpPr>
            <a:cxnSpLocks/>
          </p:cNvCxnSpPr>
          <p:nvPr/>
        </p:nvCxnSpPr>
        <p:spPr>
          <a:xfrm>
            <a:off x="3336850" y="3281992"/>
            <a:ext cx="19897" cy="1101158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/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4A4C-0122-671B-5F49-B5DEB32E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49" y="3952263"/>
                <a:ext cx="4190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/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19DF0-CCD9-C386-5BEB-E4AE05201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8" y="3460322"/>
                <a:ext cx="723147" cy="276999"/>
              </a:xfrm>
              <a:prstGeom prst="rect">
                <a:avLst/>
              </a:prstGeom>
              <a:blipFill>
                <a:blip r:embed="rId5"/>
                <a:stretch>
                  <a:fillRect l="-5085" r="-8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/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1DD8F-4F11-42B5-79F9-2E39F77B2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80" y="3910877"/>
                <a:ext cx="1260089" cy="276999"/>
              </a:xfrm>
              <a:prstGeom prst="rect">
                <a:avLst/>
              </a:prstGeom>
              <a:blipFill>
                <a:blip r:embed="rId6"/>
                <a:stretch>
                  <a:fillRect l="-2415" r="-3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FB2BB7-234D-1FA7-31F7-88646CD6F367}"/>
              </a:ext>
            </a:extLst>
          </p:cNvPr>
          <p:cNvSpPr/>
          <p:nvPr/>
        </p:nvSpPr>
        <p:spPr>
          <a:xfrm>
            <a:off x="2939143" y="1709057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BDEEF-BF21-86AA-43A0-8AC48D120E02}"/>
              </a:ext>
            </a:extLst>
          </p:cNvPr>
          <p:cNvCxnSpPr>
            <a:cxnSpLocks/>
          </p:cNvCxnSpPr>
          <p:nvPr/>
        </p:nvCxnSpPr>
        <p:spPr>
          <a:xfrm>
            <a:off x="4985657" y="3668486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58C590-D34C-CF87-45ED-FAF5BC31C06F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4985657" y="3668485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A6FEC347-7B23-A71E-D7A4-5847D379B840}"/>
              </a:ext>
            </a:extLst>
          </p:cNvPr>
          <p:cNvSpPr/>
          <p:nvPr/>
        </p:nvSpPr>
        <p:spPr>
          <a:xfrm rot="4258676">
            <a:off x="4935597" y="3573472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/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89D19-FC00-51B5-AA29-B1635C8F2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89" y="3650596"/>
                <a:ext cx="277512" cy="369332"/>
              </a:xfrm>
              <a:prstGeom prst="rect">
                <a:avLst/>
              </a:prstGeom>
              <a:blipFill>
                <a:blip r:embed="rId2"/>
                <a:stretch>
                  <a:fillRect l="-28261" r="-239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5C50DB5-1CCE-7077-B5E8-9298E40FE5CD}"/>
              </a:ext>
            </a:extLst>
          </p:cNvPr>
          <p:cNvSpPr/>
          <p:nvPr/>
        </p:nvSpPr>
        <p:spPr>
          <a:xfrm>
            <a:off x="5579464" y="3650596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646446-1370-CEE1-963D-32F5D6181CD9}"/>
              </a:ext>
            </a:extLst>
          </p:cNvPr>
          <p:cNvSpPr/>
          <p:nvPr/>
        </p:nvSpPr>
        <p:spPr>
          <a:xfrm>
            <a:off x="6133852" y="365491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5A9D2-1D4C-A6A1-0397-8CF7E660DB0D}"/>
              </a:ext>
            </a:extLst>
          </p:cNvPr>
          <p:cNvSpPr/>
          <p:nvPr/>
        </p:nvSpPr>
        <p:spPr>
          <a:xfrm>
            <a:off x="6641464" y="3673438"/>
            <a:ext cx="93552" cy="88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/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270E6-9E83-6E23-34F2-E7BFF7FB7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04" y="3415979"/>
                <a:ext cx="174727" cy="276999"/>
              </a:xfrm>
              <a:prstGeom prst="rect">
                <a:avLst/>
              </a:prstGeom>
              <a:blipFill>
                <a:blip r:embed="rId3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/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0E6C40-BDFA-A886-B6B8-CBBB58307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154" y="3429000"/>
                <a:ext cx="174727" cy="276999"/>
              </a:xfrm>
              <a:prstGeom prst="rect">
                <a:avLst/>
              </a:prstGeom>
              <a:blipFill>
                <a:blip r:embed="rId4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/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56CAC-38E8-5197-FA5B-183B81F6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18" y="3429000"/>
                <a:ext cx="174727" cy="276999"/>
              </a:xfrm>
              <a:prstGeom prst="rect">
                <a:avLst/>
              </a:prstGeom>
              <a:blipFill>
                <a:blip r:embed="rId5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/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ACF2A1-E000-1FCB-86F9-A13FA11E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15" y="4512176"/>
                <a:ext cx="3547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/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5418BA-B0FB-FC14-AE0C-4DC36B948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948" y="4501243"/>
                <a:ext cx="267124" cy="369332"/>
              </a:xfrm>
              <a:prstGeom prst="rect">
                <a:avLst/>
              </a:prstGeom>
              <a:blipFill>
                <a:blip r:embed="rId7"/>
                <a:stretch>
                  <a:fillRect l="-27273" r="-2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9DE9AA-7C3E-309E-3EB4-77DFC185C9A4}"/>
              </a:ext>
            </a:extLst>
          </p:cNvPr>
          <p:cNvSpPr/>
          <p:nvPr/>
        </p:nvSpPr>
        <p:spPr>
          <a:xfrm>
            <a:off x="2997509" y="26672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8F308-3862-CD1D-0090-9AB729923895}"/>
              </a:ext>
            </a:extLst>
          </p:cNvPr>
          <p:cNvCxnSpPr>
            <a:cxnSpLocks/>
          </p:cNvCxnSpPr>
          <p:nvPr/>
        </p:nvCxnSpPr>
        <p:spPr>
          <a:xfrm flipV="1">
            <a:off x="4916488" y="30003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7782C8-D349-A152-2914-1F14D798B5F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168959" y="27438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6436513E-3200-D61E-3BDA-39D7089521CA}"/>
              </a:ext>
            </a:extLst>
          </p:cNvPr>
          <p:cNvSpPr/>
          <p:nvPr/>
        </p:nvSpPr>
        <p:spPr>
          <a:xfrm rot="11401623">
            <a:off x="3326109" y="2855483"/>
            <a:ext cx="569601" cy="197265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/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72BB8-1D9E-0435-3FC6-0FEE3991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76" y="2783701"/>
                <a:ext cx="218265" cy="276999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D15FEA7-5FFE-8158-B293-21D0DA6C3F0C}"/>
              </a:ext>
            </a:extLst>
          </p:cNvPr>
          <p:cNvSpPr/>
          <p:nvPr/>
        </p:nvSpPr>
        <p:spPr>
          <a:xfrm>
            <a:off x="4004148" y="28968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CA616-8638-9B91-DFAE-9A5A43B17542}"/>
              </a:ext>
            </a:extLst>
          </p:cNvPr>
          <p:cNvCxnSpPr>
            <a:cxnSpLocks/>
          </p:cNvCxnSpPr>
          <p:nvPr/>
        </p:nvCxnSpPr>
        <p:spPr>
          <a:xfrm flipH="1" flipV="1">
            <a:off x="4027946" y="22148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/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86868-8E44-79E7-7875-229637C0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0" y="2131355"/>
                <a:ext cx="218265" cy="276999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3EC730A-916B-3CFE-E8FE-D621F0ADDBB8}"/>
              </a:ext>
            </a:extLst>
          </p:cNvPr>
          <p:cNvSpPr/>
          <p:nvPr/>
        </p:nvSpPr>
        <p:spPr>
          <a:xfrm>
            <a:off x="5848471" y="2635087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A126AC-852A-27F9-73BA-D660557D28BA}"/>
              </a:ext>
            </a:extLst>
          </p:cNvPr>
          <p:cNvCxnSpPr>
            <a:cxnSpLocks/>
          </p:cNvCxnSpPr>
          <p:nvPr/>
        </p:nvCxnSpPr>
        <p:spPr>
          <a:xfrm flipV="1">
            <a:off x="7767450" y="2968231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CE384-1104-512B-16A9-C5333F05949E}"/>
              </a:ext>
            </a:extLst>
          </p:cNvPr>
          <p:cNvCxnSpPr>
            <a:cxnSpLocks/>
          </p:cNvCxnSpPr>
          <p:nvPr/>
        </p:nvCxnSpPr>
        <p:spPr>
          <a:xfrm flipH="1">
            <a:off x="6030821" y="2697685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1767950-E5B7-03F5-EB1E-1FCCA3D97CE0}"/>
              </a:ext>
            </a:extLst>
          </p:cNvPr>
          <p:cNvSpPr/>
          <p:nvPr/>
        </p:nvSpPr>
        <p:spPr>
          <a:xfrm>
            <a:off x="6855110" y="2864664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AB3D8-5DC1-15A5-3389-0400806A6B05}"/>
              </a:ext>
            </a:extLst>
          </p:cNvPr>
          <p:cNvCxnSpPr>
            <a:cxnSpLocks/>
          </p:cNvCxnSpPr>
          <p:nvPr/>
        </p:nvCxnSpPr>
        <p:spPr>
          <a:xfrm>
            <a:off x="6876282" y="2890056"/>
            <a:ext cx="0" cy="6709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/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BBB57-CD97-40A3-1CBB-58AD0B399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9" y="329050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2FAF87F1-4CE9-2F6F-82F9-4C094028BCEC}"/>
              </a:ext>
            </a:extLst>
          </p:cNvPr>
          <p:cNvSpPr/>
          <p:nvPr/>
        </p:nvSpPr>
        <p:spPr>
          <a:xfrm>
            <a:off x="2852055" y="5219931"/>
            <a:ext cx="2060874" cy="523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D322D4-AB7D-D244-0C2E-9121C65C0BF0}"/>
              </a:ext>
            </a:extLst>
          </p:cNvPr>
          <p:cNvCxnSpPr>
            <a:cxnSpLocks/>
          </p:cNvCxnSpPr>
          <p:nvPr/>
        </p:nvCxnSpPr>
        <p:spPr>
          <a:xfrm flipV="1">
            <a:off x="4771034" y="5553075"/>
            <a:ext cx="107950" cy="603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003BA6-7ED0-5DD2-FA01-971B757A8495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23505" y="5296587"/>
            <a:ext cx="130358" cy="485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5BB7F39-A896-8BB4-B771-5BBA244DB9DC}"/>
              </a:ext>
            </a:extLst>
          </p:cNvPr>
          <p:cNvSpPr/>
          <p:nvPr/>
        </p:nvSpPr>
        <p:spPr>
          <a:xfrm>
            <a:off x="3858694" y="5449508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8160C6-F0B3-513A-EF95-BEF50C8F73C7}"/>
              </a:ext>
            </a:extLst>
          </p:cNvPr>
          <p:cNvCxnSpPr>
            <a:cxnSpLocks/>
          </p:cNvCxnSpPr>
          <p:nvPr/>
        </p:nvCxnSpPr>
        <p:spPr>
          <a:xfrm flipH="1" flipV="1">
            <a:off x="3882492" y="4767580"/>
            <a:ext cx="5252" cy="7140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/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67D729-C808-E7F9-0106-8A71162DA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6" y="4684055"/>
                <a:ext cx="218265" cy="276999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D3DAD8-EB61-A393-AA9C-D50E9D9E2D3A}"/>
              </a:ext>
            </a:extLst>
          </p:cNvPr>
          <p:cNvCxnSpPr>
            <a:cxnSpLocks/>
          </p:cNvCxnSpPr>
          <p:nvPr/>
        </p:nvCxnSpPr>
        <p:spPr>
          <a:xfrm>
            <a:off x="3892610" y="5471265"/>
            <a:ext cx="393728" cy="2482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/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7163FA-ABE0-5C93-FA83-F17585781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98" y="5397037"/>
                <a:ext cx="155940" cy="241605"/>
              </a:xfrm>
              <a:prstGeom prst="rect">
                <a:avLst/>
              </a:prstGeom>
              <a:blipFill>
                <a:blip r:embed="rId6"/>
                <a:stretch>
                  <a:fillRect l="-28000" r="-24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C114AD-88A0-7B9F-93FA-8AD8DF295E1C}"/>
              </a:ext>
            </a:extLst>
          </p:cNvPr>
          <p:cNvCxnSpPr>
            <a:cxnSpLocks/>
          </p:cNvCxnSpPr>
          <p:nvPr/>
        </p:nvCxnSpPr>
        <p:spPr>
          <a:xfrm flipV="1">
            <a:off x="4286338" y="5595374"/>
            <a:ext cx="1073062" cy="12722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/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CA70DDA-D82A-47CC-E569-4ADF5FB0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9" y="5657176"/>
                <a:ext cx="139910" cy="215444"/>
              </a:xfrm>
              <a:prstGeom prst="rect">
                <a:avLst/>
              </a:prstGeom>
              <a:blipFill>
                <a:blip r:embed="rId7"/>
                <a:stretch>
                  <a:fillRect l="-30435" t="-37143" r="-9565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12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CD2053-4F7A-5891-C450-25BA2EFFE9A7}"/>
              </a:ext>
            </a:extLst>
          </p:cNvPr>
          <p:cNvSpPr/>
          <p:nvPr/>
        </p:nvSpPr>
        <p:spPr>
          <a:xfrm>
            <a:off x="760147" y="1806333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BA441A-597A-6D53-1129-574C7C405A0C}"/>
              </a:ext>
            </a:extLst>
          </p:cNvPr>
          <p:cNvCxnSpPr>
            <a:cxnSpLocks/>
          </p:cNvCxnSpPr>
          <p:nvPr/>
        </p:nvCxnSpPr>
        <p:spPr>
          <a:xfrm>
            <a:off x="2806661" y="3765762"/>
            <a:ext cx="1110343" cy="1665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F200-C07A-10CD-11F3-4C91857E735C}"/>
              </a:ext>
            </a:extLst>
          </p:cNvPr>
          <p:cNvCxnSpPr>
            <a:cxnSpLocks/>
            <a:endCxn id="2" idx="6"/>
          </p:cNvCxnSpPr>
          <p:nvPr/>
        </p:nvCxnSpPr>
        <p:spPr>
          <a:xfrm>
            <a:off x="2806661" y="3765761"/>
            <a:ext cx="1970314" cy="48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DBC578C3-3055-3DDA-2B40-522ABE7D1FE4}"/>
              </a:ext>
            </a:extLst>
          </p:cNvPr>
          <p:cNvSpPr/>
          <p:nvPr/>
        </p:nvSpPr>
        <p:spPr>
          <a:xfrm rot="4258676">
            <a:off x="2756601" y="3670748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/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8F95E-C919-320E-42EF-87692BCE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93" y="3747872"/>
                <a:ext cx="460254" cy="369332"/>
              </a:xfrm>
              <a:prstGeom prst="rect">
                <a:avLst/>
              </a:prstGeom>
              <a:blipFill>
                <a:blip r:embed="rId2"/>
                <a:stretch>
                  <a:fillRect l="-17333" r="-16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A19C327-5B00-20C0-3FF3-5870523C7257}"/>
              </a:ext>
            </a:extLst>
          </p:cNvPr>
          <p:cNvSpPr/>
          <p:nvPr/>
        </p:nvSpPr>
        <p:spPr>
          <a:xfrm>
            <a:off x="4718107" y="3776861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7346F-B194-9ECE-CBD8-0D483442BED3}"/>
              </a:ext>
            </a:extLst>
          </p:cNvPr>
          <p:cNvSpPr/>
          <p:nvPr/>
        </p:nvSpPr>
        <p:spPr>
          <a:xfrm>
            <a:off x="3885253" y="5395293"/>
            <a:ext cx="117735" cy="1108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296CC-0DBF-EB81-0E3D-5B52DF6BFAEC}"/>
              </a:ext>
            </a:extLst>
          </p:cNvPr>
          <p:cNvCxnSpPr>
            <a:cxnSpLocks/>
          </p:cNvCxnSpPr>
          <p:nvPr/>
        </p:nvCxnSpPr>
        <p:spPr>
          <a:xfrm flipH="1" flipV="1">
            <a:off x="4281494" y="3805222"/>
            <a:ext cx="544188" cy="27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/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0DD52-3B2B-E783-6F11-A5F66BD0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7" y="3488761"/>
                <a:ext cx="316112" cy="276999"/>
              </a:xfrm>
              <a:prstGeom prst="rect">
                <a:avLst/>
              </a:prstGeom>
              <a:blipFill>
                <a:blip r:embed="rId3"/>
                <a:stretch>
                  <a:fillRect l="-17308" t="-45652" r="-10576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D9B2AE-6F0C-9595-F64C-692E74780E74}"/>
              </a:ext>
            </a:extLst>
          </p:cNvPr>
          <p:cNvCxnSpPr>
            <a:cxnSpLocks/>
          </p:cNvCxnSpPr>
          <p:nvPr/>
        </p:nvCxnSpPr>
        <p:spPr>
          <a:xfrm>
            <a:off x="4782797" y="3856635"/>
            <a:ext cx="4825" cy="69661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/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871BCE-22C2-DE6E-F014-4FD60A7F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42" y="4204940"/>
                <a:ext cx="271292" cy="276999"/>
              </a:xfrm>
              <a:prstGeom prst="rect">
                <a:avLst/>
              </a:prstGeom>
              <a:blipFill>
                <a:blip r:embed="rId4"/>
                <a:stretch>
                  <a:fillRect l="-13333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71163-DBDB-6827-C4CC-C84231353E33}"/>
              </a:ext>
            </a:extLst>
          </p:cNvPr>
          <p:cNvCxnSpPr>
            <a:cxnSpLocks/>
          </p:cNvCxnSpPr>
          <p:nvPr/>
        </p:nvCxnSpPr>
        <p:spPr>
          <a:xfrm flipH="1">
            <a:off x="3361832" y="5431276"/>
            <a:ext cx="590312" cy="436033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/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F03C2-787F-1891-FA34-32F31DFDE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342" y="5720644"/>
                <a:ext cx="276614" cy="276999"/>
              </a:xfrm>
              <a:prstGeom prst="rect">
                <a:avLst/>
              </a:prstGeom>
              <a:blipFill>
                <a:blip r:embed="rId5"/>
                <a:stretch>
                  <a:fillRect l="-13333" r="-111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ABBAF8F-4EFD-E799-F2DB-47D792359742}"/>
              </a:ext>
            </a:extLst>
          </p:cNvPr>
          <p:cNvSpPr/>
          <p:nvPr/>
        </p:nvSpPr>
        <p:spPr>
          <a:xfrm>
            <a:off x="7084868" y="1729292"/>
            <a:ext cx="4016828" cy="40168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04C98B-169A-335C-917E-E86C816C59AC}"/>
              </a:ext>
            </a:extLst>
          </p:cNvPr>
          <p:cNvCxnSpPr>
            <a:cxnSpLocks/>
            <a:endCxn id="28" idx="4"/>
          </p:cNvCxnSpPr>
          <p:nvPr/>
        </p:nvCxnSpPr>
        <p:spPr>
          <a:xfrm flipH="1">
            <a:off x="9093282" y="1746424"/>
            <a:ext cx="1135" cy="39996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926D4C-068E-B46C-DBD9-89D58135DA2F}"/>
              </a:ext>
            </a:extLst>
          </p:cNvPr>
          <p:cNvCxnSpPr>
            <a:cxnSpLocks/>
            <a:stCxn id="28" idx="2"/>
            <a:endCxn id="28" idx="6"/>
          </p:cNvCxnSpPr>
          <p:nvPr/>
        </p:nvCxnSpPr>
        <p:spPr>
          <a:xfrm>
            <a:off x="7084868" y="3737706"/>
            <a:ext cx="40168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CFEC97-795C-F252-8A71-22EB14F6BE0F}"/>
              </a:ext>
            </a:extLst>
          </p:cNvPr>
          <p:cNvCxnSpPr>
            <a:cxnSpLocks/>
            <a:stCxn id="28" idx="4"/>
          </p:cNvCxnSpPr>
          <p:nvPr/>
        </p:nvCxnSpPr>
        <p:spPr>
          <a:xfrm flipV="1">
            <a:off x="9093282" y="4963886"/>
            <a:ext cx="0" cy="782234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8F384-F854-9E62-7334-A7A802CDDCED}"/>
              </a:ext>
            </a:extLst>
          </p:cNvPr>
          <p:cNvCxnSpPr>
            <a:cxnSpLocks/>
          </p:cNvCxnSpPr>
          <p:nvPr/>
        </p:nvCxnSpPr>
        <p:spPr>
          <a:xfrm flipV="1">
            <a:off x="7078454" y="3737706"/>
            <a:ext cx="677398" cy="856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9D6635-0F51-6EBF-6B26-CBCDE6E928FE}"/>
              </a:ext>
            </a:extLst>
          </p:cNvPr>
          <p:cNvCxnSpPr>
            <a:cxnSpLocks/>
          </p:cNvCxnSpPr>
          <p:nvPr/>
        </p:nvCxnSpPr>
        <p:spPr>
          <a:xfrm flipH="1">
            <a:off x="10491537" y="3728081"/>
            <a:ext cx="61015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F99FCA-7709-ACC6-6776-2BE5A5527AF2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9093282" y="1729292"/>
            <a:ext cx="0" cy="59226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/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5B5810-02FB-5AE7-4362-E868EF12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300" y="3451082"/>
                <a:ext cx="180369" cy="276999"/>
              </a:xfrm>
              <a:prstGeom prst="rect">
                <a:avLst/>
              </a:prstGeom>
              <a:blipFill>
                <a:blip r:embed="rId6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/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60D541-84ED-B938-FCDE-ABE12037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460" y="2044561"/>
                <a:ext cx="180369" cy="276999"/>
              </a:xfrm>
              <a:prstGeom prst="rect">
                <a:avLst/>
              </a:prstGeom>
              <a:blipFill>
                <a:blip r:embed="rId7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/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F642CCA-CE5E-EF89-85F7-34FCFB65D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47" y="3782499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3333" t="-45652" r="-10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/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5DBD74-F386-D2A1-EAF7-76BD228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22" y="5015353"/>
                <a:ext cx="180369" cy="276999"/>
              </a:xfrm>
              <a:prstGeom prst="rect">
                <a:avLst/>
              </a:prstGeom>
              <a:blipFill>
                <a:blip r:embed="rId9"/>
                <a:stretch>
                  <a:fillRect l="-37931" t="-48889" r="-10344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7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613463-CC03-1EB3-6B41-EC2E02C6ED09}"/>
              </a:ext>
            </a:extLst>
          </p:cNvPr>
          <p:cNvSpPr/>
          <p:nvPr/>
        </p:nvSpPr>
        <p:spPr>
          <a:xfrm>
            <a:off x="4073765" y="3090377"/>
            <a:ext cx="1851237" cy="18512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F9F41-DD18-61B3-6EEA-415157EA1779}"/>
              </a:ext>
            </a:extLst>
          </p:cNvPr>
          <p:cNvCxnSpPr>
            <a:cxnSpLocks/>
          </p:cNvCxnSpPr>
          <p:nvPr/>
        </p:nvCxnSpPr>
        <p:spPr>
          <a:xfrm flipH="1" flipV="1">
            <a:off x="5048617" y="4365559"/>
            <a:ext cx="10832" cy="5760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/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578DD7-DAA5-3842-0362-587DCBBC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2" y="4376587"/>
                <a:ext cx="296171" cy="276999"/>
              </a:xfrm>
              <a:prstGeom prst="rect">
                <a:avLst/>
              </a:prstGeom>
              <a:blipFill>
                <a:blip r:embed="rId2"/>
                <a:stretch>
                  <a:fillRect l="-20408" t="-48889" r="-612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B1D22F3B-B148-30A4-C729-467408F4E72C}"/>
              </a:ext>
            </a:extLst>
          </p:cNvPr>
          <p:cNvSpPr/>
          <p:nvPr/>
        </p:nvSpPr>
        <p:spPr>
          <a:xfrm rot="12600360">
            <a:off x="4621066" y="3696612"/>
            <a:ext cx="569601" cy="550508"/>
          </a:xfrm>
          <a:prstGeom prst="arc">
            <a:avLst>
              <a:gd name="adj1" fmla="val 16200000"/>
              <a:gd name="adj2" fmla="val 485002"/>
            </a:avLst>
          </a:prstGeom>
          <a:ln>
            <a:solidFill>
              <a:schemeClr val="tx1"/>
            </a:solidFill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BE423A-B2D7-5A2D-0784-F868686AF908}"/>
              </a:ext>
            </a:extLst>
          </p:cNvPr>
          <p:cNvSpPr/>
          <p:nvPr/>
        </p:nvSpPr>
        <p:spPr>
          <a:xfrm>
            <a:off x="5021643" y="3990603"/>
            <a:ext cx="53948" cy="507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799DB0-4C6A-8D7C-C1F7-CBE85D57F707}"/>
              </a:ext>
            </a:extLst>
          </p:cNvPr>
          <p:cNvCxnSpPr>
            <a:cxnSpLocks/>
          </p:cNvCxnSpPr>
          <p:nvPr/>
        </p:nvCxnSpPr>
        <p:spPr>
          <a:xfrm flipV="1">
            <a:off x="5048617" y="4897967"/>
            <a:ext cx="789150" cy="39056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38680-D819-9A78-15DB-CB5B7D34AF59}"/>
              </a:ext>
            </a:extLst>
          </p:cNvPr>
          <p:cNvSpPr/>
          <p:nvPr/>
        </p:nvSpPr>
        <p:spPr>
          <a:xfrm>
            <a:off x="5059449" y="4813299"/>
            <a:ext cx="133332" cy="12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/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84ABAF-9F45-20B9-9F95-12D35DF9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96" y="4937022"/>
                <a:ext cx="272832" cy="276999"/>
              </a:xfrm>
              <a:prstGeom prst="rect">
                <a:avLst/>
              </a:prstGeom>
              <a:blipFill>
                <a:blip r:embed="rId3"/>
                <a:stretch>
                  <a:fillRect l="-22222" t="-48889" r="-6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/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F2C81F-325C-E634-521E-DB2354879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162" y="3940530"/>
                <a:ext cx="218265" cy="276999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85FFB4-BA90-9E01-0DC7-5B3E7C3004F7}"/>
              </a:ext>
            </a:extLst>
          </p:cNvPr>
          <p:cNvCxnSpPr>
            <a:cxnSpLocks/>
          </p:cNvCxnSpPr>
          <p:nvPr/>
        </p:nvCxnSpPr>
        <p:spPr>
          <a:xfrm flipH="1" flipV="1">
            <a:off x="7810773" y="3591077"/>
            <a:ext cx="17276" cy="91873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/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AB50E3-E8D6-2E99-F633-562E82FF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459" y="3462729"/>
                <a:ext cx="296171" cy="276999"/>
              </a:xfrm>
              <a:prstGeom prst="rect">
                <a:avLst/>
              </a:prstGeom>
              <a:blipFill>
                <a:blip r:embed="rId5"/>
                <a:stretch>
                  <a:fillRect l="-20408" t="-46667" r="-612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A6C90-6D41-AEDE-9DFC-5CBA0F6819BC}"/>
              </a:ext>
            </a:extLst>
          </p:cNvPr>
          <p:cNvCxnSpPr>
            <a:cxnSpLocks/>
          </p:cNvCxnSpPr>
          <p:nvPr/>
        </p:nvCxnSpPr>
        <p:spPr>
          <a:xfrm flipV="1">
            <a:off x="7817217" y="4453638"/>
            <a:ext cx="1042303" cy="5158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/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304494F-3B4D-36CA-488F-F39D15C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688" y="4479430"/>
                <a:ext cx="272832" cy="276999"/>
              </a:xfrm>
              <a:prstGeom prst="rect">
                <a:avLst/>
              </a:prstGeom>
              <a:blipFill>
                <a:blip r:embed="rId6"/>
                <a:stretch>
                  <a:fillRect l="-25000" t="-48889" r="-704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E821FF-5266-0E8A-2D14-38D1E69E737A}"/>
              </a:ext>
            </a:extLst>
          </p:cNvPr>
          <p:cNvCxnSpPr>
            <a:cxnSpLocks/>
          </p:cNvCxnSpPr>
          <p:nvPr/>
        </p:nvCxnSpPr>
        <p:spPr>
          <a:xfrm flipV="1">
            <a:off x="7828049" y="3646405"/>
            <a:ext cx="912331" cy="85525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BEEDF00-9AA8-D4B7-DB74-3F83237262DE}"/>
              </a:ext>
            </a:extLst>
          </p:cNvPr>
          <p:cNvSpPr/>
          <p:nvPr/>
        </p:nvSpPr>
        <p:spPr>
          <a:xfrm rot="20300109">
            <a:off x="7748654" y="4212775"/>
            <a:ext cx="293958" cy="3230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/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B92D81D-88A7-8464-1847-FC182D5A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79" y="3871976"/>
                <a:ext cx="256160" cy="369332"/>
              </a:xfrm>
              <a:prstGeom prst="rect">
                <a:avLst/>
              </a:prstGeom>
              <a:blipFill>
                <a:blip r:embed="rId7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/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3E7A1-0C05-06BF-2704-768A011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19" y="3537244"/>
                <a:ext cx="180369" cy="276999"/>
              </a:xfrm>
              <a:prstGeom prst="rect">
                <a:avLst/>
              </a:prstGeom>
              <a:blipFill>
                <a:blip r:embed="rId8"/>
                <a:stretch>
                  <a:fillRect l="-36667" t="-45652" r="-9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Aliaksandr Melnichenka</dc:creator>
  <cp:lastModifiedBy>Aliaksandr Melnichenka</cp:lastModifiedBy>
  <cp:revision>4</cp:revision>
  <dcterms:created xsi:type="dcterms:W3CDTF">2024-09-24T22:08:21Z</dcterms:created>
  <dcterms:modified xsi:type="dcterms:W3CDTF">2024-09-25T03:28:33Z</dcterms:modified>
</cp:coreProperties>
</file>