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5" autoAdjust="0"/>
    <p:restoredTop sz="94660"/>
  </p:normalViewPr>
  <p:slideViewPr>
    <p:cSldViewPr snapToGrid="0">
      <p:cViewPr>
        <p:scale>
          <a:sx n="75" d="100"/>
          <a:sy n="75" d="100"/>
        </p:scale>
        <p:origin x="-1075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E848D-9A8B-4FA6-B80D-EDF5093C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44" y="1277744"/>
            <a:ext cx="5678128" cy="45588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75060-B21B-45D0-A75C-E477A9324EDA}"/>
              </a:ext>
            </a:extLst>
          </p:cNvPr>
          <p:cNvCxnSpPr>
            <a:cxnSpLocks/>
          </p:cNvCxnSpPr>
          <p:nvPr/>
        </p:nvCxnSpPr>
        <p:spPr>
          <a:xfrm flipV="1">
            <a:off x="4368800" y="3294743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F446F-B87F-4F51-96F7-CCAC9F6F3BA1}"/>
              </a:ext>
            </a:extLst>
          </p:cNvPr>
          <p:cNvCxnSpPr>
            <a:cxnSpLocks/>
          </p:cNvCxnSpPr>
          <p:nvPr/>
        </p:nvCxnSpPr>
        <p:spPr>
          <a:xfrm flipH="1" flipV="1">
            <a:off x="5965371" y="3294743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/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8F9C403-D6CF-4C9A-B06D-97F4D5F30199}"/>
              </a:ext>
            </a:extLst>
          </p:cNvPr>
          <p:cNvSpPr/>
          <p:nvPr/>
        </p:nvSpPr>
        <p:spPr>
          <a:xfrm>
            <a:off x="4526280" y="4607560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1276DE-E7B0-4705-8639-C66EF9EC5DC2}"/>
              </a:ext>
            </a:extLst>
          </p:cNvPr>
          <p:cNvSpPr/>
          <p:nvPr/>
        </p:nvSpPr>
        <p:spPr>
          <a:xfrm rot="19383629">
            <a:off x="4518660" y="4546917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69EEE3D-1426-4850-94E8-DEC272790DFB}"/>
              </a:ext>
            </a:extLst>
          </p:cNvPr>
          <p:cNvSpPr/>
          <p:nvPr/>
        </p:nvSpPr>
        <p:spPr>
          <a:xfrm rot="19383629">
            <a:off x="4563622" y="4465667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/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blipFill>
                <a:blip r:embed="rId4"/>
                <a:stretch>
                  <a:fillRect l="-16981" r="-94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/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43750" t="-4444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74116-A0D0-4238-ADF4-263C959D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6" y="1715123"/>
            <a:ext cx="4543269" cy="4543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C5C268-8AB4-46AA-BABF-39EF57708194}"/>
              </a:ext>
            </a:extLst>
          </p:cNvPr>
          <p:cNvSpPr/>
          <p:nvPr/>
        </p:nvSpPr>
        <p:spPr>
          <a:xfrm>
            <a:off x="4465944" y="371693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783D6-2851-4757-A333-8131227122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5944" y="410667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9CC2E-7245-4547-B4A8-E1EBF18DCC7A}"/>
              </a:ext>
            </a:extLst>
          </p:cNvPr>
          <p:cNvCxnSpPr>
            <a:cxnSpLocks/>
          </p:cNvCxnSpPr>
          <p:nvPr/>
        </p:nvCxnSpPr>
        <p:spPr>
          <a:xfrm flipV="1">
            <a:off x="6423949" y="224548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ABCB79-A9B5-4D10-B58C-EDCA4B3AB752}"/>
              </a:ext>
            </a:extLst>
          </p:cNvPr>
          <p:cNvSpPr/>
          <p:nvPr/>
        </p:nvSpPr>
        <p:spPr>
          <a:xfrm>
            <a:off x="7301335" y="216217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E8943F-6985-4CF0-84D0-686827ABCAA6}"/>
              </a:ext>
            </a:extLst>
          </p:cNvPr>
          <p:cNvSpPr/>
          <p:nvPr/>
        </p:nvSpPr>
        <p:spPr>
          <a:xfrm>
            <a:off x="6410613" y="389600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/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blipFill>
                <a:blip r:embed="rId3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F141CCB7-E2C0-4037-92AE-91A404DE14BB}"/>
              </a:ext>
            </a:extLst>
          </p:cNvPr>
          <p:cNvSpPr/>
          <p:nvPr/>
        </p:nvSpPr>
        <p:spPr>
          <a:xfrm>
            <a:off x="6066475" y="171512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/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blipFill>
                <a:blip r:embed="rId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/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1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27</cp:revision>
  <dcterms:created xsi:type="dcterms:W3CDTF">2024-05-01T19:01:50Z</dcterms:created>
  <dcterms:modified xsi:type="dcterms:W3CDTF">2024-06-20T06:23:30Z</dcterms:modified>
</cp:coreProperties>
</file>