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>
        <p:scale>
          <a:sx n="33" d="100"/>
          <a:sy n="33" d="100"/>
        </p:scale>
        <p:origin x="744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3883938" y="2538419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5595014" y="3428999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6172037" y="2679389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5679509" y="2526989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6267660" y="2923824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6345961" y="2626597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961" y="2626597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5349439" y="3421729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5153497" y="3300093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5700137" y="3108960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5342518" y="3907868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518" y="3907868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6641925" y="285860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25" y="2858604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4803164" y="2904699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164" y="2904699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4623911" y="3633260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911" y="3633260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6066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233</Words>
  <Application>Microsoft Office PowerPoint</Application>
  <PresentationFormat>Widescreen</PresentationFormat>
  <Paragraphs>181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80</cp:revision>
  <dcterms:created xsi:type="dcterms:W3CDTF">2024-05-01T19:01:50Z</dcterms:created>
  <dcterms:modified xsi:type="dcterms:W3CDTF">2024-06-25T21:51:33Z</dcterms:modified>
</cp:coreProperties>
</file>