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9" r:id="rId3"/>
    <p:sldId id="262" r:id="rId4"/>
    <p:sldId id="263" r:id="rId5"/>
    <p:sldId id="264" r:id="rId6"/>
    <p:sldId id="265" r:id="rId7"/>
    <p:sldId id="260" r:id="rId8"/>
    <p:sldId id="270" r:id="rId9"/>
    <p:sldId id="273" r:id="rId10"/>
    <p:sldId id="274" r:id="rId11"/>
    <p:sldId id="275" r:id="rId12"/>
    <p:sldId id="276" r:id="rId13"/>
    <p:sldId id="277" r:id="rId14"/>
    <p:sldId id="278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Мельниченко" initials="АМ" lastIdx="1" clrIdx="0">
    <p:extLst>
      <p:ext uri="{19B8F6BF-5375-455C-9EA6-DF929625EA0E}">
        <p15:presenceInfo xmlns:p15="http://schemas.microsoft.com/office/powerpoint/2012/main" userId="da737a23a3fb96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45" autoAdjust="0"/>
    <p:restoredTop sz="92339" autoAdjust="0"/>
  </p:normalViewPr>
  <p:slideViewPr>
    <p:cSldViewPr snapToGrid="0">
      <p:cViewPr>
        <p:scale>
          <a:sx n="25" d="100"/>
          <a:sy n="25" d="100"/>
        </p:scale>
        <p:origin x="1032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AC224-DDFD-4843-A1F8-E420074F16B8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030C7-2A5C-4C01-A13D-87E0D4C1C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59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0C7-2A5C-4C01-A13D-87E0D4C1C0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6ABE-7B33-4607-8F5F-56AC057AB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60F88-8186-4B85-8718-E868E4172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ABE38-5EF7-4161-847F-A34FFE5D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6813E-55A4-4A0D-9D2A-5A0D687C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587DA-C346-4AB1-9A66-F547A160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7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A2D1-575E-4A7C-B7E9-FF560B99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A5552-38C9-4A94-ACDE-17EBA1331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81CD4-1FE0-454D-B5A5-67D738D6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F730B-9156-43A7-9CD5-C9EB98AD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67D50-724A-4BA9-AD0D-8E2FE131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8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11CCC-BB7C-4D84-932A-9D8713B77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2952D-64CB-4719-9CC8-AA9467D78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D9F01-A16E-4444-AA79-1E587E29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DD03-5744-4C3E-B798-4DA097CE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78863-4510-4DC4-A7A5-25EECB7B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8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2531-E47B-4AC2-991E-8D7FAB6F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0B89C-BB92-4C06-BA26-46C73E1AA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6F1BA-442E-4817-843B-54635FEA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CC220-31D1-4E4C-922E-4B8D4E0F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DFBB-640E-479C-A8DB-16AAC240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4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BDF2-A87C-42E4-8C81-C2D038D0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928B2-C09A-439D-A132-9357F27A7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C3692-4BE5-4C13-9666-FCC82687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91AAD-E5B8-4EB0-AE29-D73EFF62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3654D-9DE8-45CA-8B8B-5FD5FCE9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0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C849-0CF2-4E21-9464-AC0A557D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08BA7-BABA-45C2-8C2E-2AB4BF025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2301D-3310-4321-8668-DBE6B6034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98F40-9998-4F29-B967-855240D0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35E50-42F2-44CA-8CCE-DC0D1F43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F4754-460E-4EB5-9FAA-F88D3C5E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9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0746-6391-4D24-8AF4-EF831F13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DACD5-88DA-426A-AFB2-68F2A2CE5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8B997-4356-4CB5-8217-E46BD14D1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5052E-BAE4-483E-9E6B-4655296DD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B7B9B-C274-4A9D-9BB0-7A52D45BD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B4EFE-1209-4A30-A7E8-945C0007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F1B3F-1E9D-425F-8304-B35B564B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83268-C36E-4002-8DFC-84258175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9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EAD1-E272-4210-9228-1C2F0616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A16EC-FF08-4A2D-9779-AD3FA6EA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2D811-77AF-4787-B7FC-D7A8DFD1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8FD2D-7B66-48F6-B275-D5CCFA93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4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CEEA4-945B-4F24-A058-3641E742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6858DF-AED4-46F9-A02E-2A5C0F39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53753-DE37-4EB7-8B6E-69D9C824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4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ECAD-FF5C-4BDD-877D-D96A3546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63B6-5A9A-47E7-9BC5-AACB87CD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D301B-E98A-46EA-B09D-A405E6B00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8EF36-C151-4E0A-9A05-4C1F6870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4241-1337-44E3-9700-A80C15C1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07415-415D-4AB5-81F8-C61A40E1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0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B212-BC0C-4F48-87E1-3FE4D4EF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87383-223E-4B98-8726-72B6A662C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CFE2F-A9A1-4E8E-A559-6F594DCF4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46E6D-5F85-4357-B1A8-360D1C96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9701-11FC-451D-B9AC-2A68C1C5D58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E5B01-53EA-4F3C-B01D-256EBA61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8D55E-5223-4754-9BAA-C9EFE754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0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B6A24F-7FDB-47AE-9FCC-5F22AF45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86E9C-17EF-48E3-B433-ABF8F2EDE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F3523-D760-4226-BA82-EDE931A15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49701-11FC-451D-B9AC-2A68C1C5D58E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877DA-F688-404D-BAFB-6FA518458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BFDF7-6CB6-42C3-B4AB-6AAC85090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24984-BEA8-45EF-A542-1E14F869D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0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01.png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18" Type="http://schemas.openxmlformats.org/officeDocument/2006/relationships/image" Target="../media/image132.png"/><Relationship Id="rId26" Type="http://schemas.openxmlformats.org/officeDocument/2006/relationships/image" Target="../media/image140.png"/><Relationship Id="rId3" Type="http://schemas.openxmlformats.org/officeDocument/2006/relationships/image" Target="../media/image117.png"/><Relationship Id="rId21" Type="http://schemas.openxmlformats.org/officeDocument/2006/relationships/image" Target="../media/image135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17" Type="http://schemas.openxmlformats.org/officeDocument/2006/relationships/image" Target="../media/image131.png"/><Relationship Id="rId25" Type="http://schemas.openxmlformats.org/officeDocument/2006/relationships/image" Target="../media/image139.png"/><Relationship Id="rId2" Type="http://schemas.openxmlformats.org/officeDocument/2006/relationships/image" Target="../media/image116.png"/><Relationship Id="rId16" Type="http://schemas.openxmlformats.org/officeDocument/2006/relationships/image" Target="../media/image130.png"/><Relationship Id="rId20" Type="http://schemas.openxmlformats.org/officeDocument/2006/relationships/image" Target="../media/image134.png"/><Relationship Id="rId29" Type="http://schemas.openxmlformats.org/officeDocument/2006/relationships/image" Target="../media/image1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24" Type="http://schemas.openxmlformats.org/officeDocument/2006/relationships/image" Target="../media/image138.png"/><Relationship Id="rId5" Type="http://schemas.openxmlformats.org/officeDocument/2006/relationships/image" Target="../media/image119.png"/><Relationship Id="rId15" Type="http://schemas.openxmlformats.org/officeDocument/2006/relationships/image" Target="../media/image129.png"/><Relationship Id="rId23" Type="http://schemas.openxmlformats.org/officeDocument/2006/relationships/image" Target="../media/image137.png"/><Relationship Id="rId28" Type="http://schemas.openxmlformats.org/officeDocument/2006/relationships/image" Target="../media/image142.png"/><Relationship Id="rId10" Type="http://schemas.openxmlformats.org/officeDocument/2006/relationships/image" Target="../media/image124.png"/><Relationship Id="rId19" Type="http://schemas.openxmlformats.org/officeDocument/2006/relationships/image" Target="../media/image133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Relationship Id="rId22" Type="http://schemas.openxmlformats.org/officeDocument/2006/relationships/image" Target="../media/image136.png"/><Relationship Id="rId27" Type="http://schemas.openxmlformats.org/officeDocument/2006/relationships/image" Target="../media/image1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55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12" Type="http://schemas.openxmlformats.org/officeDocument/2006/relationships/image" Target="../media/image154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png"/><Relationship Id="rId11" Type="http://schemas.openxmlformats.org/officeDocument/2006/relationships/image" Target="../media/image153.png"/><Relationship Id="rId5" Type="http://schemas.openxmlformats.org/officeDocument/2006/relationships/image" Target="../media/image147.png"/><Relationship Id="rId15" Type="http://schemas.openxmlformats.org/officeDocument/2006/relationships/image" Target="../media/image157.png"/><Relationship Id="rId10" Type="http://schemas.openxmlformats.org/officeDocument/2006/relationships/image" Target="../media/image152.png"/><Relationship Id="rId4" Type="http://schemas.openxmlformats.org/officeDocument/2006/relationships/image" Target="../media/image146.png"/><Relationship Id="rId9" Type="http://schemas.openxmlformats.org/officeDocument/2006/relationships/image" Target="../media/image151.png"/><Relationship Id="rId14" Type="http://schemas.openxmlformats.org/officeDocument/2006/relationships/image" Target="../media/image1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13" Type="http://schemas.openxmlformats.org/officeDocument/2006/relationships/image" Target="../media/image168.png"/><Relationship Id="rId18" Type="http://schemas.openxmlformats.org/officeDocument/2006/relationships/image" Target="../media/image173.png"/><Relationship Id="rId3" Type="http://schemas.openxmlformats.org/officeDocument/2006/relationships/image" Target="../media/image158.png"/><Relationship Id="rId21" Type="http://schemas.openxmlformats.org/officeDocument/2006/relationships/image" Target="../media/image176.png"/><Relationship Id="rId7" Type="http://schemas.openxmlformats.org/officeDocument/2006/relationships/image" Target="../media/image162.png"/><Relationship Id="rId12" Type="http://schemas.openxmlformats.org/officeDocument/2006/relationships/image" Target="../media/image167.png"/><Relationship Id="rId17" Type="http://schemas.openxmlformats.org/officeDocument/2006/relationships/image" Target="../media/image17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1.png"/><Relationship Id="rId20" Type="http://schemas.openxmlformats.org/officeDocument/2006/relationships/image" Target="../media/image1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1.png"/><Relationship Id="rId11" Type="http://schemas.openxmlformats.org/officeDocument/2006/relationships/image" Target="../media/image166.png"/><Relationship Id="rId5" Type="http://schemas.openxmlformats.org/officeDocument/2006/relationships/image" Target="../media/image160.png"/><Relationship Id="rId15" Type="http://schemas.openxmlformats.org/officeDocument/2006/relationships/image" Target="../media/image170.png"/><Relationship Id="rId10" Type="http://schemas.openxmlformats.org/officeDocument/2006/relationships/image" Target="../media/image165.png"/><Relationship Id="rId19" Type="http://schemas.openxmlformats.org/officeDocument/2006/relationships/image" Target="../media/image174.png"/><Relationship Id="rId4" Type="http://schemas.openxmlformats.org/officeDocument/2006/relationships/image" Target="../media/image159.png"/><Relationship Id="rId9" Type="http://schemas.openxmlformats.org/officeDocument/2006/relationships/image" Target="../media/image164.png"/><Relationship Id="rId14" Type="http://schemas.openxmlformats.org/officeDocument/2006/relationships/image" Target="../media/image16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3" Type="http://schemas.openxmlformats.org/officeDocument/2006/relationships/image" Target="../media/image178.png"/><Relationship Id="rId7" Type="http://schemas.openxmlformats.org/officeDocument/2006/relationships/image" Target="../media/image182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1.png"/><Relationship Id="rId5" Type="http://schemas.openxmlformats.org/officeDocument/2006/relationships/image" Target="../media/image180.png"/><Relationship Id="rId10" Type="http://schemas.openxmlformats.org/officeDocument/2006/relationships/image" Target="../media/image185.png"/><Relationship Id="rId4" Type="http://schemas.openxmlformats.org/officeDocument/2006/relationships/image" Target="../media/image179.png"/><Relationship Id="rId9" Type="http://schemas.openxmlformats.org/officeDocument/2006/relationships/image" Target="../media/image18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190.png"/><Relationship Id="rId7" Type="http://schemas.openxmlformats.org/officeDocument/2006/relationships/image" Target="../media/image2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5.png"/><Relationship Id="rId21" Type="http://schemas.openxmlformats.org/officeDocument/2006/relationships/image" Target="../media/image72.png"/><Relationship Id="rId7" Type="http://schemas.openxmlformats.org/officeDocument/2006/relationships/image" Target="../media/image59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4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57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710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70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0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B5D27D-BA1D-4710-B32B-34F1141023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46"/>
          <a:stretch/>
        </p:blipFill>
        <p:spPr>
          <a:xfrm>
            <a:off x="290497" y="998738"/>
            <a:ext cx="3686844" cy="139715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6B29A7-0FE0-4BA2-82A2-0BAB93641CFC}"/>
              </a:ext>
            </a:extLst>
          </p:cNvPr>
          <p:cNvCxnSpPr>
            <a:cxnSpLocks/>
          </p:cNvCxnSpPr>
          <p:nvPr/>
        </p:nvCxnSpPr>
        <p:spPr>
          <a:xfrm>
            <a:off x="1735605" y="2115351"/>
            <a:ext cx="0" cy="1040055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F99DA4-3F7C-48E9-ACB7-51F35ED27687}"/>
              </a:ext>
            </a:extLst>
          </p:cNvPr>
          <p:cNvCxnSpPr>
            <a:cxnSpLocks/>
          </p:cNvCxnSpPr>
          <p:nvPr/>
        </p:nvCxnSpPr>
        <p:spPr>
          <a:xfrm flipV="1">
            <a:off x="1735605" y="422366"/>
            <a:ext cx="0" cy="127494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6BEEA4-4866-46B3-B246-116D7FE37EBF}"/>
              </a:ext>
            </a:extLst>
          </p:cNvPr>
          <p:cNvCxnSpPr>
            <a:cxnSpLocks/>
          </p:cNvCxnSpPr>
          <p:nvPr/>
        </p:nvCxnSpPr>
        <p:spPr>
          <a:xfrm flipV="1">
            <a:off x="2052523" y="2046601"/>
            <a:ext cx="482440" cy="1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58CC41-9B49-46C3-8145-D78E97CDB5BA}"/>
              </a:ext>
            </a:extLst>
          </p:cNvPr>
          <p:cNvCxnSpPr>
            <a:cxnSpLocks/>
          </p:cNvCxnSpPr>
          <p:nvPr/>
        </p:nvCxnSpPr>
        <p:spPr>
          <a:xfrm flipH="1">
            <a:off x="2346325" y="1764491"/>
            <a:ext cx="491098" cy="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D67338-259F-420A-B289-788EA99E659E}"/>
              </a:ext>
            </a:extLst>
          </p:cNvPr>
          <p:cNvCxnSpPr>
            <a:cxnSpLocks/>
          </p:cNvCxnSpPr>
          <p:nvPr/>
        </p:nvCxnSpPr>
        <p:spPr>
          <a:xfrm>
            <a:off x="1910818" y="1764491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A41D18-9BB5-4D70-AA03-C37FDD4D0A31}"/>
              </a:ext>
            </a:extLst>
          </p:cNvPr>
          <p:cNvCxnSpPr>
            <a:cxnSpLocks/>
          </p:cNvCxnSpPr>
          <p:nvPr/>
        </p:nvCxnSpPr>
        <p:spPr>
          <a:xfrm>
            <a:off x="3463393" y="1764491"/>
            <a:ext cx="446202" cy="0"/>
          </a:xfrm>
          <a:prstGeom prst="straightConnector1">
            <a:avLst/>
          </a:prstGeom>
          <a:ln w="4445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239B5E-130A-4418-89DF-AFC1CFCD3E9E}"/>
              </a:ext>
            </a:extLst>
          </p:cNvPr>
          <p:cNvCxnSpPr>
            <a:cxnSpLocks/>
          </p:cNvCxnSpPr>
          <p:nvPr/>
        </p:nvCxnSpPr>
        <p:spPr>
          <a:xfrm>
            <a:off x="3154830" y="2115350"/>
            <a:ext cx="0" cy="1040056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EB8624-B4C5-42C7-B143-7B64D15424DA}"/>
              </a:ext>
            </a:extLst>
          </p:cNvPr>
          <p:cNvCxnSpPr>
            <a:cxnSpLocks/>
          </p:cNvCxnSpPr>
          <p:nvPr/>
        </p:nvCxnSpPr>
        <p:spPr>
          <a:xfrm flipV="1">
            <a:off x="3154830" y="490946"/>
            <a:ext cx="0" cy="1206368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/>
              <p:nvPr/>
            </p:nvSpPr>
            <p:spPr>
              <a:xfrm>
                <a:off x="1293421" y="617317"/>
                <a:ext cx="337657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57D90DC-3238-450C-A945-562E4C817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421" y="617317"/>
                <a:ext cx="337657" cy="345159"/>
              </a:xfrm>
              <a:prstGeom prst="rect">
                <a:avLst/>
              </a:prstGeom>
              <a:blipFill>
                <a:blip r:embed="rId3"/>
                <a:stretch>
                  <a:fillRect l="-16071" r="-7143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/>
              <p:nvPr/>
            </p:nvSpPr>
            <p:spPr>
              <a:xfrm>
                <a:off x="2740923" y="616490"/>
                <a:ext cx="309379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16176B-A5E4-426F-9CC6-CC81AAF93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923" y="616490"/>
                <a:ext cx="309379" cy="310598"/>
              </a:xfrm>
              <a:prstGeom prst="rect">
                <a:avLst/>
              </a:prstGeom>
              <a:blipFill>
                <a:blip r:embed="rId4"/>
                <a:stretch>
                  <a:fillRect l="-20000" r="-8000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/>
              <p:nvPr/>
            </p:nvSpPr>
            <p:spPr>
              <a:xfrm>
                <a:off x="1083428" y="2577345"/>
                <a:ext cx="5476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A0DB1C9-7ED5-41C1-ABA3-A74008154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428" y="2577345"/>
                <a:ext cx="547650" cy="307777"/>
              </a:xfrm>
              <a:prstGeom prst="rect">
                <a:avLst/>
              </a:prstGeom>
              <a:blipFill>
                <a:blip r:embed="rId5"/>
                <a:stretch>
                  <a:fillRect l="-6667" t="-40000" r="-70000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/>
              <p:nvPr/>
            </p:nvSpPr>
            <p:spPr>
              <a:xfrm>
                <a:off x="2582326" y="2593827"/>
                <a:ext cx="5536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FA636D8-A7E5-4D46-9F3E-459E9291D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326" y="2593827"/>
                <a:ext cx="553613" cy="307777"/>
              </a:xfrm>
              <a:prstGeom prst="rect">
                <a:avLst/>
              </a:prstGeom>
              <a:blipFill>
                <a:blip r:embed="rId6"/>
                <a:stretch>
                  <a:fillRect l="-6667" t="-37255" r="-7111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/>
              <p:nvPr/>
            </p:nvSpPr>
            <p:spPr>
              <a:xfrm>
                <a:off x="1959542" y="1309802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ADCF04-1217-48B9-82E6-EC35BA8F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42" y="1309802"/>
                <a:ext cx="375744" cy="379784"/>
              </a:xfrm>
              <a:prstGeom prst="rect">
                <a:avLst/>
              </a:prstGeom>
              <a:blipFill>
                <a:blip r:embed="rId7"/>
                <a:stretch>
                  <a:fillRect l="-14516" r="-9677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/>
              <p:nvPr/>
            </p:nvSpPr>
            <p:spPr>
              <a:xfrm>
                <a:off x="3566638" y="1317529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BFB3CE-5941-4FF4-834A-B0E72F603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638" y="1317529"/>
                <a:ext cx="375744" cy="379784"/>
              </a:xfrm>
              <a:prstGeom prst="rect">
                <a:avLst/>
              </a:prstGeom>
              <a:blipFill>
                <a:blip r:embed="rId8"/>
                <a:stretch>
                  <a:fillRect l="-14516" r="-9677" b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/>
              <p:nvPr/>
            </p:nvSpPr>
            <p:spPr>
              <a:xfrm>
                <a:off x="1959541" y="1307348"/>
                <a:ext cx="375744" cy="379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385A0D-6EB4-4A01-AB7B-947857717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41" y="1307348"/>
                <a:ext cx="375744" cy="379784"/>
              </a:xfrm>
              <a:prstGeom prst="rect">
                <a:avLst/>
              </a:prstGeom>
              <a:blipFill>
                <a:blip r:embed="rId9"/>
                <a:stretch>
                  <a:fillRect l="-14516" r="-9677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/>
              <p:nvPr/>
            </p:nvSpPr>
            <p:spPr>
              <a:xfrm>
                <a:off x="2105871" y="2201463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BFAB1FF-E201-4DEA-89E0-19194412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871" y="2201463"/>
                <a:ext cx="269946" cy="380553"/>
              </a:xfrm>
              <a:prstGeom prst="rect">
                <a:avLst/>
              </a:prstGeom>
              <a:blipFill>
                <a:blip r:embed="rId10"/>
                <a:stretch>
                  <a:fillRect l="-20000" r="-13333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/>
              <p:nvPr/>
            </p:nvSpPr>
            <p:spPr>
              <a:xfrm>
                <a:off x="2534963" y="1296999"/>
                <a:ext cx="269946" cy="380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у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0157F8-62C7-4BE1-9718-F7108AD2B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963" y="1296999"/>
                <a:ext cx="269946" cy="380553"/>
              </a:xfrm>
              <a:prstGeom prst="rect">
                <a:avLst/>
              </a:prstGeom>
              <a:blipFill>
                <a:blip r:embed="rId11"/>
                <a:stretch>
                  <a:fillRect l="-22727" r="-13636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F704F873-75D1-4681-AA46-33836A9F8745}"/>
              </a:ext>
            </a:extLst>
          </p:cNvPr>
          <p:cNvSpPr/>
          <p:nvPr/>
        </p:nvSpPr>
        <p:spPr>
          <a:xfrm rot="8636805">
            <a:off x="6086840" y="1344063"/>
            <a:ext cx="187245" cy="23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5B266F-228F-498A-93C5-98482D985286}"/>
              </a:ext>
            </a:extLst>
          </p:cNvPr>
          <p:cNvCxnSpPr>
            <a:cxnSpLocks/>
          </p:cNvCxnSpPr>
          <p:nvPr/>
        </p:nvCxnSpPr>
        <p:spPr>
          <a:xfrm flipV="1">
            <a:off x="6154002" y="355715"/>
            <a:ext cx="1809100" cy="9857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BB35C7-0018-4C6B-8C20-B1549A64D4AE}"/>
              </a:ext>
            </a:extLst>
          </p:cNvPr>
          <p:cNvCxnSpPr>
            <a:cxnSpLocks/>
          </p:cNvCxnSpPr>
          <p:nvPr/>
        </p:nvCxnSpPr>
        <p:spPr>
          <a:xfrm>
            <a:off x="5396565" y="1867871"/>
            <a:ext cx="3425371" cy="0"/>
          </a:xfrm>
          <a:prstGeom prst="line">
            <a:avLst/>
          </a:prstGeom>
          <a:ln w="41275">
            <a:solidFill>
              <a:schemeClr val="accent6"/>
            </a:solidFill>
            <a:prstDash val="solid"/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C102823-EB48-45D3-A1EA-6CCEAD479AED}"/>
              </a:ext>
            </a:extLst>
          </p:cNvPr>
          <p:cNvCxnSpPr>
            <a:cxnSpLocks/>
          </p:cNvCxnSpPr>
          <p:nvPr/>
        </p:nvCxnSpPr>
        <p:spPr>
          <a:xfrm flipV="1">
            <a:off x="6726228" y="949873"/>
            <a:ext cx="1670957" cy="910492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101F073-8AFD-4A31-A004-C350103C218B}"/>
              </a:ext>
            </a:extLst>
          </p:cNvPr>
          <p:cNvCxnSpPr>
            <a:cxnSpLocks/>
          </p:cNvCxnSpPr>
          <p:nvPr/>
        </p:nvCxnSpPr>
        <p:spPr>
          <a:xfrm flipV="1">
            <a:off x="5407242" y="1341479"/>
            <a:ext cx="746760" cy="47824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85CBBEE-E612-4095-A142-20516EA0ACD1}"/>
              </a:ext>
            </a:extLst>
          </p:cNvPr>
          <p:cNvCxnSpPr>
            <a:cxnSpLocks/>
          </p:cNvCxnSpPr>
          <p:nvPr/>
        </p:nvCxnSpPr>
        <p:spPr>
          <a:xfrm flipH="1" flipV="1">
            <a:off x="6206434" y="1341479"/>
            <a:ext cx="472987" cy="518887"/>
          </a:xfrm>
          <a:prstGeom prst="line">
            <a:avLst/>
          </a:prstGeom>
          <a:ln w="57150">
            <a:solidFill>
              <a:schemeClr val="accent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51E880-6BF1-444F-9EE7-328D925FC8AA}"/>
                  </a:ext>
                </a:extLst>
              </p:cNvPr>
              <p:cNvSpPr txBox="1"/>
              <p:nvPr/>
            </p:nvSpPr>
            <p:spPr>
              <a:xfrm>
                <a:off x="6486579" y="1382120"/>
                <a:ext cx="4147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51E880-6BF1-444F-9EE7-328D925FC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579" y="1382120"/>
                <a:ext cx="414729" cy="276999"/>
              </a:xfrm>
              <a:prstGeom prst="rect">
                <a:avLst/>
              </a:prstGeom>
              <a:blipFill>
                <a:blip r:embed="rId12"/>
                <a:stretch>
                  <a:fillRect l="-11765" t="-48889" r="-3088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A027A0BF-394B-4DD6-B461-31B05E6A880B}"/>
              </a:ext>
            </a:extLst>
          </p:cNvPr>
          <p:cNvSpPr/>
          <p:nvPr/>
        </p:nvSpPr>
        <p:spPr>
          <a:xfrm rot="2595853">
            <a:off x="6903541" y="1610613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5254CA-8EF9-4918-9CED-90E3319A34B1}"/>
                  </a:ext>
                </a:extLst>
              </p:cNvPr>
              <p:cNvSpPr txBox="1"/>
              <p:nvPr/>
            </p:nvSpPr>
            <p:spPr>
              <a:xfrm>
                <a:off x="7227823" y="154272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75254CA-8EF9-4918-9CED-90E3319A3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823" y="1542726"/>
                <a:ext cx="197746" cy="276999"/>
              </a:xfrm>
              <a:prstGeom prst="rect">
                <a:avLst/>
              </a:prstGeom>
              <a:blipFill>
                <a:blip r:embed="rId13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AEA9C6B2-32DA-42A8-AF8A-D2EBD5C5CA93}"/>
              </a:ext>
            </a:extLst>
          </p:cNvPr>
          <p:cNvSpPr/>
          <p:nvPr/>
        </p:nvSpPr>
        <p:spPr>
          <a:xfrm rot="2595853">
            <a:off x="5439639" y="1649551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BDE821-B981-497E-9799-9868BF157B49}"/>
                  </a:ext>
                </a:extLst>
              </p:cNvPr>
              <p:cNvSpPr txBox="1"/>
              <p:nvPr/>
            </p:nvSpPr>
            <p:spPr>
              <a:xfrm>
                <a:off x="5769565" y="157998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BBDE821-B981-497E-9799-9868BF157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565" y="1579986"/>
                <a:ext cx="197746" cy="276999"/>
              </a:xfrm>
              <a:prstGeom prst="rect">
                <a:avLst/>
              </a:prstGeom>
              <a:blipFill>
                <a:blip r:embed="rId14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4E72B2-EE82-4822-A081-679FE0C5BA92}"/>
                  </a:ext>
                </a:extLst>
              </p:cNvPr>
              <p:cNvSpPr txBox="1"/>
              <p:nvPr/>
            </p:nvSpPr>
            <p:spPr>
              <a:xfrm>
                <a:off x="5588593" y="1924464"/>
                <a:ext cx="10420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4E72B2-EE82-4822-A081-679FE0C5B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593" y="1924464"/>
                <a:ext cx="1042080" cy="276999"/>
              </a:xfrm>
              <a:prstGeom prst="rect">
                <a:avLst/>
              </a:prstGeom>
              <a:blipFill>
                <a:blip r:embed="rId15"/>
                <a:stretch>
                  <a:fillRect l="-5263" t="-48889" r="-233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398C92-C240-47DF-88E9-1647E5240499}"/>
              </a:ext>
            </a:extLst>
          </p:cNvPr>
          <p:cNvCxnSpPr>
            <a:cxnSpLocks/>
          </p:cNvCxnSpPr>
          <p:nvPr/>
        </p:nvCxnSpPr>
        <p:spPr>
          <a:xfrm>
            <a:off x="5420078" y="1856985"/>
            <a:ext cx="1270020" cy="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628EAC74-5A05-4469-9515-602E97E196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06" y="4072628"/>
            <a:ext cx="5403048" cy="164606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40B36E54-8C9A-405D-852B-F1BC16554E1B}"/>
              </a:ext>
            </a:extLst>
          </p:cNvPr>
          <p:cNvSpPr/>
          <p:nvPr/>
        </p:nvSpPr>
        <p:spPr>
          <a:xfrm>
            <a:off x="2220110" y="4301300"/>
            <a:ext cx="497840" cy="1402080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DD7899-0883-4345-8AAA-ABBF9DE32351}"/>
              </a:ext>
            </a:extLst>
          </p:cNvPr>
          <p:cNvSpPr/>
          <p:nvPr/>
        </p:nvSpPr>
        <p:spPr>
          <a:xfrm>
            <a:off x="2717950" y="4301300"/>
            <a:ext cx="1076960" cy="1402080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F50BEFF-EAF0-4E81-88B6-6A73C07958C7}"/>
              </a:ext>
            </a:extLst>
          </p:cNvPr>
          <p:cNvSpPr/>
          <p:nvPr/>
        </p:nvSpPr>
        <p:spPr>
          <a:xfrm rot="9162768">
            <a:off x="10097004" y="436675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E2F748C-0135-47A7-91E4-60D4B2CF7754}"/>
              </a:ext>
            </a:extLst>
          </p:cNvPr>
          <p:cNvSpPr/>
          <p:nvPr/>
        </p:nvSpPr>
        <p:spPr>
          <a:xfrm>
            <a:off x="7817159" y="290711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79F337AA-0D09-492D-94E1-0361318427E3}"/>
              </a:ext>
            </a:extLst>
          </p:cNvPr>
          <p:cNvSpPr/>
          <p:nvPr/>
        </p:nvSpPr>
        <p:spPr>
          <a:xfrm>
            <a:off x="8834296" y="366896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B9993A6-5E13-4D5B-BA5F-EC0A2AEF5E1D}"/>
              </a:ext>
            </a:extLst>
          </p:cNvPr>
          <p:cNvSpPr/>
          <p:nvPr/>
        </p:nvSpPr>
        <p:spPr>
          <a:xfrm>
            <a:off x="9618400" y="453929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9256E2F-3667-45A7-ABB1-1C4F35D6907E}"/>
              </a:ext>
            </a:extLst>
          </p:cNvPr>
          <p:cNvCxnSpPr>
            <a:cxnSpLocks/>
            <a:endCxn id="113" idx="5"/>
          </p:cNvCxnSpPr>
          <p:nvPr/>
        </p:nvCxnSpPr>
        <p:spPr>
          <a:xfrm>
            <a:off x="9442367" y="290711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CA10A1D-A8D2-4337-92D6-6A7B0E94E2FA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9428343" y="292931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ED5FB7-0029-44C7-BB0D-0DB8B034F411}"/>
              </a:ext>
            </a:extLst>
          </p:cNvPr>
          <p:cNvCxnSpPr>
            <a:cxnSpLocks/>
            <a:stCxn id="115" idx="5"/>
            <a:endCxn id="113" idx="5"/>
          </p:cNvCxnSpPr>
          <p:nvPr/>
        </p:nvCxnSpPr>
        <p:spPr>
          <a:xfrm>
            <a:off x="9714341" y="463854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BCFB84A-40AA-4A5D-BD11-7CDA5BF09072}"/>
              </a:ext>
            </a:extLst>
          </p:cNvPr>
          <p:cNvCxnSpPr>
            <a:cxnSpLocks/>
            <a:stCxn id="115" idx="6"/>
          </p:cNvCxnSpPr>
          <p:nvPr/>
        </p:nvCxnSpPr>
        <p:spPr>
          <a:xfrm>
            <a:off x="9730802" y="459743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21866B3-216B-4BA9-B988-BA108549A55C}"/>
              </a:ext>
            </a:extLst>
          </p:cNvPr>
          <p:cNvCxnSpPr>
            <a:cxnSpLocks/>
            <a:stCxn id="115" idx="0"/>
          </p:cNvCxnSpPr>
          <p:nvPr/>
        </p:nvCxnSpPr>
        <p:spPr>
          <a:xfrm flipV="1">
            <a:off x="9674601" y="369117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72EC06D-8448-4FB8-B840-E00D6275238C}"/>
                  </a:ext>
                </a:extLst>
              </p:cNvPr>
              <p:cNvSpPr txBox="1"/>
              <p:nvPr/>
            </p:nvSpPr>
            <p:spPr>
              <a:xfrm>
                <a:off x="9246917" y="339196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72EC06D-8448-4FB8-B840-E00D62752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917" y="3391966"/>
                <a:ext cx="207108" cy="276999"/>
              </a:xfrm>
              <a:prstGeom prst="rect">
                <a:avLst/>
              </a:prstGeom>
              <a:blipFill>
                <a:blip r:embed="rId17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34CD261-9D41-464F-A0A2-C5721444E581}"/>
                  </a:ext>
                </a:extLst>
              </p:cNvPr>
              <p:cNvSpPr txBox="1"/>
              <p:nvPr/>
            </p:nvSpPr>
            <p:spPr>
              <a:xfrm>
                <a:off x="10218267" y="540795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34CD261-9D41-464F-A0A2-C5721444E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267" y="5407959"/>
                <a:ext cx="207108" cy="276999"/>
              </a:xfrm>
              <a:prstGeom prst="rect">
                <a:avLst/>
              </a:prstGeom>
              <a:blipFill>
                <a:blip r:embed="rId18"/>
                <a:stretch>
                  <a:fillRect l="-26471" r="-2352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0A77540-8C70-4E82-B3C4-AF4C89376850}"/>
              </a:ext>
            </a:extLst>
          </p:cNvPr>
          <p:cNvCxnSpPr>
            <a:cxnSpLocks/>
            <a:stCxn id="115" idx="7"/>
          </p:cNvCxnSpPr>
          <p:nvPr/>
        </p:nvCxnSpPr>
        <p:spPr>
          <a:xfrm flipV="1">
            <a:off x="9714341" y="437558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AE2F176-C7B5-4081-AA42-352E255430F5}"/>
                  </a:ext>
                </a:extLst>
              </p:cNvPr>
              <p:cNvSpPr txBox="1"/>
              <p:nvPr/>
            </p:nvSpPr>
            <p:spPr>
              <a:xfrm>
                <a:off x="9870017" y="421136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AE2F176-C7B5-4081-AA42-352E25543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017" y="4211360"/>
                <a:ext cx="163826" cy="246221"/>
              </a:xfrm>
              <a:prstGeom prst="rect">
                <a:avLst/>
              </a:prstGeom>
              <a:blipFill>
                <a:blip r:embed="rId19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3AE270-8885-490E-B313-1811AF09A3A5}"/>
                  </a:ext>
                </a:extLst>
              </p:cNvPr>
              <p:cNvSpPr txBox="1"/>
              <p:nvPr/>
            </p:nvSpPr>
            <p:spPr>
              <a:xfrm>
                <a:off x="9609674" y="369714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3AE270-8885-490E-B313-1811AF09A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74" y="3697144"/>
                <a:ext cx="166969" cy="276999"/>
              </a:xfrm>
              <a:prstGeom prst="rect">
                <a:avLst/>
              </a:prstGeom>
              <a:blipFill>
                <a:blip r:embed="rId20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B1BDE3F-F41A-4F52-AD97-248D07CF5500}"/>
                  </a:ext>
                </a:extLst>
              </p:cNvPr>
              <p:cNvSpPr txBox="1"/>
              <p:nvPr/>
            </p:nvSpPr>
            <p:spPr>
              <a:xfrm>
                <a:off x="10218267" y="48996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4B1BDE3F-F41A-4F52-AD97-248D07CF5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267" y="4899654"/>
                <a:ext cx="166969" cy="276999"/>
              </a:xfrm>
              <a:prstGeom prst="rect">
                <a:avLst/>
              </a:prstGeom>
              <a:blipFill>
                <a:blip r:embed="rId21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Oval 126">
            <a:extLst>
              <a:ext uri="{FF2B5EF4-FFF2-40B4-BE49-F238E27FC236}">
                <a16:creationId xmlns:a16="http://schemas.microsoft.com/office/drawing/2014/main" id="{4A00276A-FA84-4BDE-82A2-2E6FAB05D6B7}"/>
              </a:ext>
            </a:extLst>
          </p:cNvPr>
          <p:cNvSpPr/>
          <p:nvPr/>
        </p:nvSpPr>
        <p:spPr>
          <a:xfrm>
            <a:off x="10823342" y="572956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02FFC89-FBE6-46AA-B014-BD327E24821D}"/>
              </a:ext>
            </a:extLst>
          </p:cNvPr>
          <p:cNvCxnSpPr>
            <a:cxnSpLocks/>
            <a:stCxn id="127" idx="1"/>
          </p:cNvCxnSpPr>
          <p:nvPr/>
        </p:nvCxnSpPr>
        <p:spPr>
          <a:xfrm flipH="1" flipV="1">
            <a:off x="10578526" y="519080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DCE8979-CCCC-45D3-B8AF-2319BEFDF591}"/>
                  </a:ext>
                </a:extLst>
              </p:cNvPr>
              <p:cNvSpPr txBox="1"/>
              <p:nvPr/>
            </p:nvSpPr>
            <p:spPr>
              <a:xfrm>
                <a:off x="10702662" y="513589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DCE8979-CCCC-45D3-B8AF-2319BEFDF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662" y="5135897"/>
                <a:ext cx="184666" cy="276999"/>
              </a:xfrm>
              <a:prstGeom prst="rect">
                <a:avLst/>
              </a:prstGeom>
              <a:blipFill>
                <a:blip r:embed="rId22"/>
                <a:stretch>
                  <a:fillRect l="-33333" t="-48889" r="-10333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Oval 129">
            <a:extLst>
              <a:ext uri="{FF2B5EF4-FFF2-40B4-BE49-F238E27FC236}">
                <a16:creationId xmlns:a16="http://schemas.microsoft.com/office/drawing/2014/main" id="{967F2E1B-6CD6-4D15-B195-796A4A3DE261}"/>
              </a:ext>
            </a:extLst>
          </p:cNvPr>
          <p:cNvSpPr/>
          <p:nvPr/>
        </p:nvSpPr>
        <p:spPr>
          <a:xfrm>
            <a:off x="9776643" y="363373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698B4F26-5CB5-4E36-AC87-97DF44065979}"/>
              </a:ext>
            </a:extLst>
          </p:cNvPr>
          <p:cNvSpPr/>
          <p:nvPr/>
        </p:nvSpPr>
        <p:spPr>
          <a:xfrm>
            <a:off x="10466807" y="499177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51D6EF56-704C-4FA3-96D9-5170DB5D0561}"/>
              </a:ext>
            </a:extLst>
          </p:cNvPr>
          <p:cNvSpPr/>
          <p:nvPr/>
        </p:nvSpPr>
        <p:spPr>
          <a:xfrm>
            <a:off x="9409598" y="286073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92F5DA6-55EB-4D73-B400-C28D919B87CD}"/>
                  </a:ext>
                </a:extLst>
              </p:cNvPr>
              <p:cNvSpPr txBox="1"/>
              <p:nvPr/>
            </p:nvSpPr>
            <p:spPr>
              <a:xfrm>
                <a:off x="10943964" y="570225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92F5DA6-55EB-4D73-B400-C28D919B8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964" y="5702250"/>
                <a:ext cx="205184" cy="276999"/>
              </a:xfrm>
              <a:prstGeom prst="rect">
                <a:avLst/>
              </a:prstGeom>
              <a:blipFill>
                <a:blip r:embed="rId23"/>
                <a:stretch>
                  <a:fillRect l="-26471" r="-2647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949F30-D237-4682-A3BD-DABFD622B891}"/>
                  </a:ext>
                </a:extLst>
              </p:cNvPr>
              <p:cNvSpPr txBox="1"/>
              <p:nvPr/>
            </p:nvSpPr>
            <p:spPr>
              <a:xfrm>
                <a:off x="10595877" y="484801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8949F30-D237-4682-A3BD-DABFD622B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5877" y="4848016"/>
                <a:ext cx="219611" cy="276999"/>
              </a:xfrm>
              <a:prstGeom prst="rect">
                <a:avLst/>
              </a:prstGeom>
              <a:blipFill>
                <a:blip r:embed="rId24"/>
                <a:stretch>
                  <a:fillRect l="-25000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DF280A2-4A54-4403-8B04-05240DCED29D}"/>
                  </a:ext>
                </a:extLst>
              </p:cNvPr>
              <p:cNvSpPr txBox="1"/>
              <p:nvPr/>
            </p:nvSpPr>
            <p:spPr>
              <a:xfrm>
                <a:off x="9876667" y="340809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DF280A2-4A54-4403-8B04-05240DCED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667" y="3408099"/>
                <a:ext cx="197170" cy="276999"/>
              </a:xfrm>
              <a:prstGeom prst="rect">
                <a:avLst/>
              </a:prstGeom>
              <a:blipFill>
                <a:blip r:embed="rId25"/>
                <a:stretch>
                  <a:fillRect l="-27273" r="-2727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3F30393-2FEF-4694-A942-3816D806A7D4}"/>
                  </a:ext>
                </a:extLst>
              </p:cNvPr>
              <p:cNvSpPr txBox="1"/>
              <p:nvPr/>
            </p:nvSpPr>
            <p:spPr>
              <a:xfrm>
                <a:off x="9237459" y="257757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3F30393-2FEF-4694-A942-3816D806A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459" y="2577576"/>
                <a:ext cx="226023" cy="276999"/>
              </a:xfrm>
              <a:prstGeom prst="rect">
                <a:avLst/>
              </a:prstGeom>
              <a:blipFill>
                <a:blip r:embed="rId26"/>
                <a:stretch>
                  <a:fillRect l="-24324" r="-2702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876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DCE6F32-1C3E-485F-A4BC-C4E92A6E1D62}"/>
              </a:ext>
            </a:extLst>
          </p:cNvPr>
          <p:cNvSpPr/>
          <p:nvPr/>
        </p:nvSpPr>
        <p:spPr>
          <a:xfrm>
            <a:off x="9510403" y="3809999"/>
            <a:ext cx="155568" cy="171859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055FF47-B342-410E-8227-320354366664}"/>
              </a:ext>
            </a:extLst>
          </p:cNvPr>
          <p:cNvSpPr/>
          <p:nvPr/>
        </p:nvSpPr>
        <p:spPr>
          <a:xfrm>
            <a:off x="8685251" y="2253061"/>
            <a:ext cx="3454400" cy="3454400"/>
          </a:xfrm>
          <a:prstGeom prst="ellipse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40177D9-02E5-437C-AFA7-F616AFDF86BF}"/>
              </a:ext>
            </a:extLst>
          </p:cNvPr>
          <p:cNvCxnSpPr>
            <a:cxnSpLocks/>
          </p:cNvCxnSpPr>
          <p:nvPr/>
        </p:nvCxnSpPr>
        <p:spPr>
          <a:xfrm>
            <a:off x="9501294" y="3980261"/>
            <a:ext cx="1056300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C55BDB-A19B-4DB2-8D40-9D768BD5A0E6}"/>
                  </a:ext>
                </a:extLst>
              </p:cNvPr>
              <p:cNvSpPr txBox="1"/>
              <p:nvPr/>
            </p:nvSpPr>
            <p:spPr>
              <a:xfrm>
                <a:off x="10002057" y="272704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C55BDB-A19B-4DB2-8D40-9D768BD5A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057" y="2727047"/>
                <a:ext cx="555537" cy="430887"/>
              </a:xfrm>
              <a:prstGeom prst="rect">
                <a:avLst/>
              </a:prstGeom>
              <a:blipFill>
                <a:blip r:embed="rId2"/>
                <a:stretch>
                  <a:fillRect l="-1099" r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4E8759-B85C-46B4-AAFB-D0EB6D8BF9E5}"/>
              </a:ext>
            </a:extLst>
          </p:cNvPr>
          <p:cNvCxnSpPr>
            <a:cxnSpLocks/>
          </p:cNvCxnSpPr>
          <p:nvPr/>
        </p:nvCxnSpPr>
        <p:spPr>
          <a:xfrm flipV="1">
            <a:off x="9509906" y="2533819"/>
            <a:ext cx="0" cy="1422400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781680-04DE-495C-B944-D8FE8736759C}"/>
              </a:ext>
            </a:extLst>
          </p:cNvPr>
          <p:cNvCxnSpPr>
            <a:cxnSpLocks/>
          </p:cNvCxnSpPr>
          <p:nvPr/>
        </p:nvCxnSpPr>
        <p:spPr>
          <a:xfrm flipH="1" flipV="1">
            <a:off x="9573886" y="2533819"/>
            <a:ext cx="983708" cy="1446443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39C56B-5311-4215-A150-B2F109F99A8D}"/>
                  </a:ext>
                </a:extLst>
              </p:cNvPr>
              <p:cNvSpPr txBox="1"/>
              <p:nvPr/>
            </p:nvSpPr>
            <p:spPr>
              <a:xfrm>
                <a:off x="9701252" y="410817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39C56B-5311-4215-A150-B2F109F99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252" y="4108174"/>
                <a:ext cx="5555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311821-A5F4-43E7-B346-538B432F3627}"/>
                  </a:ext>
                </a:extLst>
              </p:cNvPr>
              <p:cNvSpPr txBox="1"/>
              <p:nvPr/>
            </p:nvSpPr>
            <p:spPr>
              <a:xfrm>
                <a:off x="9018349" y="2751088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311821-A5F4-43E7-B346-538B432F3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349" y="2751088"/>
                <a:ext cx="5555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36780D23-764E-499E-96BB-20EA0AC5B8C0}"/>
              </a:ext>
            </a:extLst>
          </p:cNvPr>
          <p:cNvSpPr/>
          <p:nvPr/>
        </p:nvSpPr>
        <p:spPr>
          <a:xfrm>
            <a:off x="2257902" y="2383690"/>
            <a:ext cx="3454400" cy="3454400"/>
          </a:xfrm>
          <a:prstGeom prst="ellipse">
            <a:avLst/>
          </a:prstGeom>
          <a:noFill/>
          <a:ln w="349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3483D8-F874-4AFF-801A-F07E01264BF0}"/>
              </a:ext>
            </a:extLst>
          </p:cNvPr>
          <p:cNvCxnSpPr>
            <a:cxnSpLocks/>
          </p:cNvCxnSpPr>
          <p:nvPr/>
        </p:nvCxnSpPr>
        <p:spPr>
          <a:xfrm>
            <a:off x="342017" y="4110890"/>
            <a:ext cx="3788228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4D4A5C-F8FA-4287-A1DA-B126C5AA15BF}"/>
                  </a:ext>
                </a:extLst>
              </p:cNvPr>
              <p:cNvSpPr txBox="1"/>
              <p:nvPr/>
            </p:nvSpPr>
            <p:spPr>
              <a:xfrm>
                <a:off x="3574708" y="285767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4D4A5C-F8FA-4287-A1DA-B126C5AA1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708" y="2857676"/>
                <a:ext cx="5555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5DB5B9-74AC-4E16-A6A6-7255F27E7E0C}"/>
              </a:ext>
            </a:extLst>
          </p:cNvPr>
          <p:cNvCxnSpPr>
            <a:cxnSpLocks/>
          </p:cNvCxnSpPr>
          <p:nvPr/>
        </p:nvCxnSpPr>
        <p:spPr>
          <a:xfrm flipV="1">
            <a:off x="363788" y="2514319"/>
            <a:ext cx="2910115" cy="1596571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C99022-8BAC-490A-9E39-3F79DBE505F7}"/>
              </a:ext>
            </a:extLst>
          </p:cNvPr>
          <p:cNvCxnSpPr>
            <a:cxnSpLocks/>
          </p:cNvCxnSpPr>
          <p:nvPr/>
        </p:nvCxnSpPr>
        <p:spPr>
          <a:xfrm flipH="1" flipV="1">
            <a:off x="3273903" y="2514319"/>
            <a:ext cx="856342" cy="1596571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DE07BD7D-AF59-4FDE-8248-3DCDD7BB1927}"/>
              </a:ext>
            </a:extLst>
          </p:cNvPr>
          <p:cNvSpPr/>
          <p:nvPr/>
        </p:nvSpPr>
        <p:spPr>
          <a:xfrm rot="1225529">
            <a:off x="608790" y="3895783"/>
            <a:ext cx="246985" cy="312460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1888F7-158B-43EB-AB33-EB0D4D34EBF2}"/>
                  </a:ext>
                </a:extLst>
              </p:cNvPr>
              <p:cNvSpPr txBox="1"/>
              <p:nvPr/>
            </p:nvSpPr>
            <p:spPr>
              <a:xfrm>
                <a:off x="746912" y="3741558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1888F7-158B-43EB-AB33-EB0D4D34E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12" y="3741558"/>
                <a:ext cx="5555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F05AF9-C9D1-4A36-AE65-0D3D7897785B}"/>
                  </a:ext>
                </a:extLst>
              </p:cNvPr>
              <p:cNvSpPr txBox="1"/>
              <p:nvPr/>
            </p:nvSpPr>
            <p:spPr>
              <a:xfrm>
                <a:off x="3273903" y="4238803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F05AF9-C9D1-4A36-AE65-0D3D78977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903" y="4238803"/>
                <a:ext cx="55553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03D489-DC60-4511-941A-88EA064C3AD5}"/>
                  </a:ext>
                </a:extLst>
              </p:cNvPr>
              <p:cNvSpPr txBox="1"/>
              <p:nvPr/>
            </p:nvSpPr>
            <p:spPr>
              <a:xfrm>
                <a:off x="2518408" y="2233561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03D489-DC60-4511-941A-88EA064C3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408" y="2233561"/>
                <a:ext cx="55553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C11D5F-BA63-4D67-B4EE-C42CA41A4264}"/>
              </a:ext>
            </a:extLst>
          </p:cNvPr>
          <p:cNvCxnSpPr>
            <a:cxnSpLocks/>
          </p:cNvCxnSpPr>
          <p:nvPr/>
        </p:nvCxnSpPr>
        <p:spPr>
          <a:xfrm>
            <a:off x="5049228" y="1466004"/>
            <a:ext cx="1056300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637C19-5D47-495C-9EF8-29892F8E96B3}"/>
                  </a:ext>
                </a:extLst>
              </p:cNvPr>
              <p:cNvSpPr txBox="1"/>
              <p:nvPr/>
            </p:nvSpPr>
            <p:spPr>
              <a:xfrm>
                <a:off x="6616862" y="155822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637C19-5D47-495C-9EF8-29892F8E9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862" y="1558225"/>
                <a:ext cx="555537" cy="430887"/>
              </a:xfrm>
              <a:prstGeom prst="rect">
                <a:avLst/>
              </a:prstGeom>
              <a:blipFill>
                <a:blip r:embed="rId9"/>
                <a:stretch>
                  <a:fillRect r="-9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9916F2-6CEF-43E1-9268-D605EFC44BF9}"/>
              </a:ext>
            </a:extLst>
          </p:cNvPr>
          <p:cNvCxnSpPr>
            <a:cxnSpLocks/>
          </p:cNvCxnSpPr>
          <p:nvPr/>
        </p:nvCxnSpPr>
        <p:spPr>
          <a:xfrm flipV="1">
            <a:off x="6105528" y="1453760"/>
            <a:ext cx="1542683" cy="12244"/>
          </a:xfrm>
          <a:prstGeom prst="straightConnector1">
            <a:avLst/>
          </a:prstGeom>
          <a:ln w="44450">
            <a:solidFill>
              <a:schemeClr val="accent5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93D8E9B-01ED-451B-A472-7868F7C2B4E9}"/>
                  </a:ext>
                </a:extLst>
              </p:cNvPr>
              <p:cNvSpPr txBox="1"/>
              <p:nvPr/>
            </p:nvSpPr>
            <p:spPr>
              <a:xfrm>
                <a:off x="5375102" y="158524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93D8E9B-01ED-451B-A472-7868F7C2B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102" y="1585246"/>
                <a:ext cx="55553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>
            <a:extLst>
              <a:ext uri="{FF2B5EF4-FFF2-40B4-BE49-F238E27FC236}">
                <a16:creationId xmlns:a16="http://schemas.microsoft.com/office/drawing/2014/main" id="{BC224C5B-3D3E-4CEE-AC2E-D446D29B978D}"/>
              </a:ext>
            </a:extLst>
          </p:cNvPr>
          <p:cNvSpPr/>
          <p:nvPr/>
        </p:nvSpPr>
        <p:spPr>
          <a:xfrm rot="5400000">
            <a:off x="6150823" y="46311"/>
            <a:ext cx="305851" cy="2509042"/>
          </a:xfrm>
          <a:prstGeom prst="leftBrace">
            <a:avLst>
              <a:gd name="adj1" fmla="val 8333"/>
              <a:gd name="adj2" fmla="val 5239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51358-E892-448A-9CAA-B6930C7B4BCF}"/>
                  </a:ext>
                </a:extLst>
              </p:cNvPr>
              <p:cNvSpPr txBox="1"/>
              <p:nvPr/>
            </p:nvSpPr>
            <p:spPr>
              <a:xfrm>
                <a:off x="5980727" y="692074"/>
                <a:ext cx="59550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51358-E892-448A-9CAA-B6930C7B4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727" y="692074"/>
                <a:ext cx="59550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632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5B863C6C-C0B4-4D7F-9B75-2D538A0D4D81}"/>
              </a:ext>
            </a:extLst>
          </p:cNvPr>
          <p:cNvSpPr/>
          <p:nvPr/>
        </p:nvSpPr>
        <p:spPr>
          <a:xfrm flipH="1">
            <a:off x="7360965" y="5361092"/>
            <a:ext cx="1318580" cy="11399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9302A79F-E8EE-485D-8612-5A4063ABEE36}"/>
              </a:ext>
            </a:extLst>
          </p:cNvPr>
          <p:cNvSpPr/>
          <p:nvPr/>
        </p:nvSpPr>
        <p:spPr>
          <a:xfrm>
            <a:off x="0" y="4255477"/>
            <a:ext cx="5298830" cy="2602523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37FC90-9A59-4D61-B6EC-56B30EAA8E79}"/>
              </a:ext>
            </a:extLst>
          </p:cNvPr>
          <p:cNvCxnSpPr/>
          <p:nvPr/>
        </p:nvCxnSpPr>
        <p:spPr>
          <a:xfrm>
            <a:off x="1821766" y="5185899"/>
            <a:ext cx="0" cy="9652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C1EE88-54CF-4D39-A1A3-E509D0D620DD}"/>
              </a:ext>
            </a:extLst>
          </p:cNvPr>
          <p:cNvCxnSpPr>
            <a:cxnSpLocks/>
          </p:cNvCxnSpPr>
          <p:nvPr/>
        </p:nvCxnSpPr>
        <p:spPr>
          <a:xfrm>
            <a:off x="1821766" y="6151099"/>
            <a:ext cx="20320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20A85A-C92F-4F93-AD40-4BCE77A18D08}"/>
                  </a:ext>
                </a:extLst>
              </p:cNvPr>
              <p:cNvSpPr txBox="1"/>
              <p:nvPr/>
            </p:nvSpPr>
            <p:spPr>
              <a:xfrm>
                <a:off x="2746106" y="6227550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20A85A-C92F-4F93-AD40-4BCE77A18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106" y="6227550"/>
                <a:ext cx="28341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17A21-F259-45D3-96D0-50E5BC07F830}"/>
                  </a:ext>
                </a:extLst>
              </p:cNvPr>
              <p:cNvSpPr txBox="1"/>
              <p:nvPr/>
            </p:nvSpPr>
            <p:spPr>
              <a:xfrm>
                <a:off x="1533482" y="5435402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917A21-F259-45D3-96D0-50E5BC07F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482" y="5435402"/>
                <a:ext cx="28828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>
            <a:extLst>
              <a:ext uri="{FF2B5EF4-FFF2-40B4-BE49-F238E27FC236}">
                <a16:creationId xmlns:a16="http://schemas.microsoft.com/office/drawing/2014/main" id="{D08D7769-A8B0-424C-B897-45A76C68108A}"/>
              </a:ext>
            </a:extLst>
          </p:cNvPr>
          <p:cNvSpPr/>
          <p:nvPr/>
        </p:nvSpPr>
        <p:spPr>
          <a:xfrm rot="14691075">
            <a:off x="3562991" y="5978259"/>
            <a:ext cx="252606" cy="244798"/>
          </a:xfrm>
          <a:prstGeom prst="arc">
            <a:avLst>
              <a:gd name="adj1" fmla="val 16200000"/>
              <a:gd name="adj2" fmla="val 20208475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1BFCDE-8681-4525-BCAE-E80F061CF4F4}"/>
                  </a:ext>
                </a:extLst>
              </p:cNvPr>
              <p:cNvSpPr txBox="1"/>
              <p:nvPr/>
            </p:nvSpPr>
            <p:spPr>
              <a:xfrm>
                <a:off x="3018184" y="5819993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F1BFCDE-8681-4525-BCAE-E80F061CF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184" y="5819993"/>
                <a:ext cx="5555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7CE20840-8421-418A-9CE7-ABE588B9B051}"/>
              </a:ext>
            </a:extLst>
          </p:cNvPr>
          <p:cNvSpPr/>
          <p:nvPr/>
        </p:nvSpPr>
        <p:spPr>
          <a:xfrm>
            <a:off x="1711880" y="4972672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  <a:alpha val="50000"/>
                </a:schemeClr>
              </a:gs>
              <a:gs pos="23000">
                <a:schemeClr val="accent1">
                  <a:lumMod val="89000"/>
                  <a:alpha val="50000"/>
                </a:schemeClr>
              </a:gs>
              <a:gs pos="69000">
                <a:schemeClr val="accent1">
                  <a:lumMod val="75000"/>
                  <a:alpha val="50000"/>
                </a:schemeClr>
              </a:gs>
              <a:gs pos="97000">
                <a:schemeClr val="accent1">
                  <a:lumMod val="7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7113D99-9B14-4697-9A38-BDD372CA4DCF}"/>
              </a:ext>
            </a:extLst>
          </p:cNvPr>
          <p:cNvSpPr/>
          <p:nvPr/>
        </p:nvSpPr>
        <p:spPr>
          <a:xfrm>
            <a:off x="3774016" y="5985222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49E0B7-B2FB-4D11-9BA0-C305E1E027FE}"/>
              </a:ext>
            </a:extLst>
          </p:cNvPr>
          <p:cNvCxnSpPr>
            <a:cxnSpLocks/>
          </p:cNvCxnSpPr>
          <p:nvPr/>
        </p:nvCxnSpPr>
        <p:spPr>
          <a:xfrm>
            <a:off x="1918342" y="5085025"/>
            <a:ext cx="1935424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D1B82-0806-4576-80AD-A67C1C0B7E1A}"/>
                  </a:ext>
                </a:extLst>
              </p:cNvPr>
              <p:cNvSpPr txBox="1"/>
              <p:nvPr/>
            </p:nvSpPr>
            <p:spPr>
              <a:xfrm>
                <a:off x="3247053" y="461453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FD1B82-0806-4576-80AD-A67C1C0B7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053" y="4614535"/>
                <a:ext cx="55553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9BD02B-FDC6-4DB1-9127-6D9A1E8F7A5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3883902" y="5064578"/>
            <a:ext cx="0" cy="92064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2EAD34-9487-42B1-9B80-BCA352EB04EC}"/>
                  </a:ext>
                </a:extLst>
              </p:cNvPr>
              <p:cNvSpPr txBox="1"/>
              <p:nvPr/>
            </p:nvSpPr>
            <p:spPr>
              <a:xfrm>
                <a:off x="3883902" y="545963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72EAD34-9487-42B1-9B80-BCA352EB0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902" y="5459636"/>
                <a:ext cx="55553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4794B60-169A-4587-ACB1-6902829616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44" y="4510837"/>
            <a:ext cx="4549534" cy="2347163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9146ED-F7D9-4B12-A884-5C02753FEA92}"/>
              </a:ext>
            </a:extLst>
          </p:cNvPr>
          <p:cNvCxnSpPr>
            <a:cxnSpLocks/>
          </p:cNvCxnSpPr>
          <p:nvPr/>
        </p:nvCxnSpPr>
        <p:spPr>
          <a:xfrm flipH="1">
            <a:off x="7833063" y="4965872"/>
            <a:ext cx="2892552" cy="1466088"/>
          </a:xfrm>
          <a:prstGeom prst="straightConnector1">
            <a:avLst/>
          </a:prstGeom>
          <a:ln w="412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1891B6-A12A-4FE1-8783-F4201B2CF491}"/>
              </a:ext>
            </a:extLst>
          </p:cNvPr>
          <p:cNvCxnSpPr>
            <a:cxnSpLocks/>
          </p:cNvCxnSpPr>
          <p:nvPr/>
        </p:nvCxnSpPr>
        <p:spPr>
          <a:xfrm flipH="1">
            <a:off x="9719775" y="4965872"/>
            <a:ext cx="963168" cy="1414272"/>
          </a:xfrm>
          <a:prstGeom prst="straightConnector1">
            <a:avLst/>
          </a:prstGeom>
          <a:ln w="4127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4E242C0-A8F9-4AE9-A246-B6228CF86816}"/>
              </a:ext>
            </a:extLst>
          </p:cNvPr>
          <p:cNvSpPr/>
          <p:nvPr/>
        </p:nvSpPr>
        <p:spPr>
          <a:xfrm>
            <a:off x="9886211" y="5526704"/>
            <a:ext cx="248092" cy="2011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D069DB-02CE-4CA6-A086-2783F73E78C5}"/>
                  </a:ext>
                </a:extLst>
              </p:cNvPr>
              <p:cNvSpPr txBox="1"/>
              <p:nvPr/>
            </p:nvSpPr>
            <p:spPr>
              <a:xfrm>
                <a:off x="9913523" y="6073260"/>
                <a:ext cx="2878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6D069DB-02CE-4CA6-A086-2783F73E7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523" y="6073260"/>
                <a:ext cx="28783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70370C-CD17-46D3-AB81-591BAA61CC86}"/>
                  </a:ext>
                </a:extLst>
              </p:cNvPr>
              <p:cNvSpPr txBox="1"/>
              <p:nvPr/>
            </p:nvSpPr>
            <p:spPr>
              <a:xfrm>
                <a:off x="7410573" y="5821723"/>
                <a:ext cx="6991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ru-R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отн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70370C-CD17-46D3-AB81-591BAA61C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573" y="5821723"/>
                <a:ext cx="699166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29E5BA4C-C730-44B1-910B-5C6D9E183144}"/>
              </a:ext>
            </a:extLst>
          </p:cNvPr>
          <p:cNvSpPr/>
          <p:nvPr/>
        </p:nvSpPr>
        <p:spPr>
          <a:xfrm rot="3957188">
            <a:off x="10597314" y="4819516"/>
            <a:ext cx="181936" cy="311969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21941-B618-4BE4-A4FA-6D8E52C919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926" y="1875692"/>
            <a:ext cx="3659612" cy="1951343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890565-1E3B-4320-A048-4B113AD9F882}"/>
              </a:ext>
            </a:extLst>
          </p:cNvPr>
          <p:cNvCxnSpPr>
            <a:cxnSpLocks/>
          </p:cNvCxnSpPr>
          <p:nvPr/>
        </p:nvCxnSpPr>
        <p:spPr>
          <a:xfrm flipH="1">
            <a:off x="7800315" y="3070860"/>
            <a:ext cx="617517" cy="35814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9FECE0B-A915-44BD-B4EB-63D46BEA884B}"/>
              </a:ext>
            </a:extLst>
          </p:cNvPr>
          <p:cNvCxnSpPr>
            <a:cxnSpLocks/>
          </p:cNvCxnSpPr>
          <p:nvPr/>
        </p:nvCxnSpPr>
        <p:spPr>
          <a:xfrm flipH="1" flipV="1">
            <a:off x="9528673" y="2021840"/>
            <a:ext cx="481584" cy="325120"/>
          </a:xfrm>
          <a:prstGeom prst="straightConnector1">
            <a:avLst/>
          </a:prstGeom>
          <a:ln w="444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06A710-13D1-4ABD-AAB4-6951AE2E3493}"/>
                  </a:ext>
                </a:extLst>
              </p:cNvPr>
              <p:cNvSpPr txBox="1"/>
              <p:nvPr/>
            </p:nvSpPr>
            <p:spPr>
              <a:xfrm>
                <a:off x="9836657" y="1726538"/>
                <a:ext cx="297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06A710-13D1-4ABD-AAB4-6951AE2E3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657" y="1726538"/>
                <a:ext cx="297646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D9CAE8-69E8-41B0-813D-587FFA65498B}"/>
                  </a:ext>
                </a:extLst>
              </p:cNvPr>
              <p:cNvSpPr txBox="1"/>
              <p:nvPr/>
            </p:nvSpPr>
            <p:spPr>
              <a:xfrm>
                <a:off x="8269009" y="3197130"/>
                <a:ext cx="2976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D9CAE8-69E8-41B0-813D-587FFA654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009" y="3197130"/>
                <a:ext cx="297646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AF870AA1-02B4-42FB-BBAF-235216CD47DF}"/>
              </a:ext>
            </a:extLst>
          </p:cNvPr>
          <p:cNvSpPr/>
          <p:nvPr/>
        </p:nvSpPr>
        <p:spPr>
          <a:xfrm>
            <a:off x="1821766" y="972457"/>
            <a:ext cx="2617673" cy="261767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F9D3F2-9CD0-4D76-85DC-730964953B1C}"/>
              </a:ext>
            </a:extLst>
          </p:cNvPr>
          <p:cNvSpPr/>
          <p:nvPr/>
        </p:nvSpPr>
        <p:spPr>
          <a:xfrm rot="1132648">
            <a:off x="2116513" y="1259828"/>
            <a:ext cx="2044347" cy="20514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542D6F-F647-4BB3-8251-C982FE682173}"/>
                  </a:ext>
                </a:extLst>
              </p:cNvPr>
              <p:cNvSpPr txBox="1"/>
              <p:nvPr/>
            </p:nvSpPr>
            <p:spPr>
              <a:xfrm rot="16200000">
                <a:off x="1027608" y="1639403"/>
                <a:ext cx="11281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542D6F-F647-4BB3-8251-C982FE682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27608" y="1639403"/>
                <a:ext cx="1128193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E97FA8-A438-4B02-8892-58CD2EB6456F}"/>
                  </a:ext>
                </a:extLst>
              </p:cNvPr>
              <p:cNvSpPr txBox="1"/>
              <p:nvPr/>
            </p:nvSpPr>
            <p:spPr>
              <a:xfrm rot="16200000">
                <a:off x="1315034" y="3077686"/>
                <a:ext cx="4918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E97FA8-A438-4B02-8892-58CD2EB64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15034" y="3077686"/>
                <a:ext cx="491801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5A4B83-C9F0-49D7-B226-62C0AD091E5C}"/>
                  </a:ext>
                </a:extLst>
              </p:cNvPr>
              <p:cNvSpPr txBox="1"/>
              <p:nvPr/>
            </p:nvSpPr>
            <p:spPr>
              <a:xfrm>
                <a:off x="1887740" y="547966"/>
                <a:ext cx="600386" cy="4327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5A4B83-C9F0-49D7-B226-62C0AD091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740" y="547966"/>
                <a:ext cx="600386" cy="43275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62B4BB-8266-4423-BDB8-E10DF0E9F4EF}"/>
                  </a:ext>
                </a:extLst>
              </p:cNvPr>
              <p:cNvSpPr txBox="1"/>
              <p:nvPr/>
            </p:nvSpPr>
            <p:spPr>
              <a:xfrm>
                <a:off x="2243515" y="1603427"/>
                <a:ext cx="5113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962B4BB-8266-4423-BDB8-E10DF0E9F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515" y="1603427"/>
                <a:ext cx="511357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569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9BDD96CD-F882-4892-A5DB-E59799417EB0}"/>
              </a:ext>
            </a:extLst>
          </p:cNvPr>
          <p:cNvGrpSpPr/>
          <p:nvPr/>
        </p:nvGrpSpPr>
        <p:grpSpPr>
          <a:xfrm>
            <a:off x="440449" y="182469"/>
            <a:ext cx="3691106" cy="1946236"/>
            <a:chOff x="440449" y="182469"/>
            <a:chExt cx="3691106" cy="1946236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E52C26E-FC58-41B6-9995-D64C040D8D71}"/>
                </a:ext>
              </a:extLst>
            </p:cNvPr>
            <p:cNvCxnSpPr>
              <a:cxnSpLocks/>
            </p:cNvCxnSpPr>
            <p:nvPr/>
          </p:nvCxnSpPr>
          <p:spPr>
            <a:xfrm>
              <a:off x="2095010" y="1353223"/>
              <a:ext cx="0" cy="71184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4AD3868-E823-4B6D-8536-BF86E8F26EB1}"/>
                </a:ext>
              </a:extLst>
            </p:cNvPr>
            <p:cNvCxnSpPr/>
            <p:nvPr/>
          </p:nvCxnSpPr>
          <p:spPr>
            <a:xfrm>
              <a:off x="486130" y="450398"/>
              <a:ext cx="1608881" cy="902825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71DD1E7-AEBF-4623-A099-7760DBFBDF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0692" y="534970"/>
              <a:ext cx="1505713" cy="818253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07A83C6-FB93-4486-809D-71EBF93B3F13}"/>
                </a:ext>
              </a:extLst>
            </p:cNvPr>
            <p:cNvCxnSpPr>
              <a:cxnSpLocks/>
            </p:cNvCxnSpPr>
            <p:nvPr/>
          </p:nvCxnSpPr>
          <p:spPr>
            <a:xfrm>
              <a:off x="3737207" y="608442"/>
              <a:ext cx="0" cy="124842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C5411A5-A0A0-43F6-AFA0-27C46D691334}"/>
                </a:ext>
              </a:extLst>
            </p:cNvPr>
            <p:cNvSpPr/>
            <p:nvPr/>
          </p:nvSpPr>
          <p:spPr>
            <a:xfrm>
              <a:off x="1993232" y="1232655"/>
              <a:ext cx="203557" cy="201704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EA5E80A-B944-432C-B4F1-5E2FC651F7E6}"/>
                </a:ext>
              </a:extLst>
            </p:cNvPr>
            <p:cNvSpPr/>
            <p:nvPr/>
          </p:nvSpPr>
          <p:spPr>
            <a:xfrm>
              <a:off x="440449" y="355228"/>
              <a:ext cx="200627" cy="19880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4D62DBC-8A4A-4FDF-A242-0A7CF56B1AC7}"/>
                </a:ext>
              </a:extLst>
            </p:cNvPr>
            <p:cNvSpPr/>
            <p:nvPr/>
          </p:nvSpPr>
          <p:spPr>
            <a:xfrm>
              <a:off x="3630075" y="428812"/>
              <a:ext cx="214265" cy="212315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D7798D2-8B24-41BA-A76C-80295B760838}"/>
                    </a:ext>
                  </a:extLst>
                </p:cNvPr>
                <p:cNvSpPr txBox="1"/>
                <p:nvPr/>
              </p:nvSpPr>
              <p:spPr>
                <a:xfrm>
                  <a:off x="3828010" y="1380074"/>
                  <a:ext cx="3035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D7798D2-8B24-41BA-A76C-80295B7608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8010" y="1380074"/>
                  <a:ext cx="30354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0000" r="-6000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9BA21B6-6686-45CB-818F-98F0BB18CE77}"/>
                    </a:ext>
                  </a:extLst>
                </p:cNvPr>
                <p:cNvSpPr txBox="1"/>
                <p:nvPr/>
              </p:nvSpPr>
              <p:spPr>
                <a:xfrm>
                  <a:off x="2140692" y="1851706"/>
                  <a:ext cx="2876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9BA21B6-6686-45CB-818F-98F0BB18C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0692" y="1851706"/>
                  <a:ext cx="28764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0638" r="-1063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981D47B-09AD-4999-A322-F46794E1A358}"/>
                </a:ext>
              </a:extLst>
            </p:cNvPr>
            <p:cNvCxnSpPr>
              <a:cxnSpLocks/>
              <a:stCxn id="20" idx="6"/>
              <a:endCxn id="21" idx="1"/>
            </p:cNvCxnSpPr>
            <p:nvPr/>
          </p:nvCxnSpPr>
          <p:spPr>
            <a:xfrm>
              <a:off x="641076" y="454629"/>
              <a:ext cx="3020377" cy="5276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8174835-D0C4-4B51-A940-37E315BA85FC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2095010" y="473511"/>
              <a:ext cx="1" cy="759144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3EDD540-5B01-4995-AAB5-459FF04A09CA}"/>
                    </a:ext>
                  </a:extLst>
                </p:cNvPr>
                <p:cNvSpPr txBox="1"/>
                <p:nvPr/>
              </p:nvSpPr>
              <p:spPr>
                <a:xfrm>
                  <a:off x="1833170" y="757564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3EDD540-5B01-4995-AAB5-459FF04A09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3170" y="757564"/>
                  <a:ext cx="18332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D353D6C-4D5B-4A58-B4C7-F64F7E9EA677}"/>
                    </a:ext>
                  </a:extLst>
                </p:cNvPr>
                <p:cNvSpPr txBox="1"/>
                <p:nvPr/>
              </p:nvSpPr>
              <p:spPr>
                <a:xfrm>
                  <a:off x="1606687" y="182469"/>
                  <a:ext cx="1810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D353D6C-4D5B-4A58-B4C7-F64F7E9EA6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687" y="182469"/>
                  <a:ext cx="18107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4483" r="-27586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29630E4-657C-4B39-A76E-F69956CE8049}"/>
                    </a:ext>
                  </a:extLst>
                </p:cNvPr>
                <p:cNvSpPr txBox="1"/>
                <p:nvPr/>
              </p:nvSpPr>
              <p:spPr>
                <a:xfrm>
                  <a:off x="1161721" y="1171394"/>
                  <a:ext cx="5455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29630E4-657C-4B39-A76E-F69956CE8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721" y="1171394"/>
                  <a:ext cx="54559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5618" t="-2174" r="-11236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8FDB7-CDD0-479A-8A16-0A7874935A86}"/>
                    </a:ext>
                  </a:extLst>
                </p:cNvPr>
                <p:cNvSpPr txBox="1"/>
                <p:nvPr/>
              </p:nvSpPr>
              <p:spPr>
                <a:xfrm>
                  <a:off x="2500819" y="1086082"/>
                  <a:ext cx="5455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288FDB7-CDD0-479A-8A16-0A7874935A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0819" y="1086082"/>
                  <a:ext cx="54559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5556" t="-2174" r="-11111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F34DC03-A364-4476-8B3D-C18D44223C5A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 flipV="1">
              <a:off x="2196789" y="1003087"/>
              <a:ext cx="563717" cy="33042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44FD3A9-DFE5-4BB7-AA3F-23D5392EE996}"/>
                </a:ext>
              </a:extLst>
            </p:cNvPr>
            <p:cNvCxnSpPr>
              <a:cxnSpLocks/>
            </p:cNvCxnSpPr>
            <p:nvPr/>
          </p:nvCxnSpPr>
          <p:spPr>
            <a:xfrm>
              <a:off x="1347157" y="927365"/>
              <a:ext cx="486013" cy="297216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022D384-65DD-4249-8D20-1AA82ABCE00C}"/>
              </a:ext>
            </a:extLst>
          </p:cNvPr>
          <p:cNvGrpSpPr/>
          <p:nvPr/>
        </p:nvGrpSpPr>
        <p:grpSpPr>
          <a:xfrm>
            <a:off x="9072365" y="89556"/>
            <a:ext cx="2956816" cy="2286198"/>
            <a:chOff x="8274684" y="111781"/>
            <a:chExt cx="2956816" cy="2286198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945FB62-2D00-4B94-B052-50FE200B3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274684" y="111781"/>
              <a:ext cx="2956816" cy="2286198"/>
            </a:xfrm>
            <a:prstGeom prst="rect">
              <a:avLst/>
            </a:prstGeom>
          </p:spPr>
        </p:pic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4819B2F1-C399-47DF-8041-E123DB9D36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49460" y="2104541"/>
              <a:ext cx="810768" cy="24164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325262D-AF76-45DD-8C91-CAD9E70C7F33}"/>
                    </a:ext>
                  </a:extLst>
                </p:cNvPr>
                <p:cNvSpPr txBox="1"/>
                <p:nvPr/>
              </p:nvSpPr>
              <p:spPr>
                <a:xfrm>
                  <a:off x="9753092" y="1760266"/>
                  <a:ext cx="28764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325262D-AF76-45DD-8C91-CAD9E70C7F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3092" y="1760266"/>
                  <a:ext cx="28764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0638" r="-8511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2A330D2-802F-4058-BB59-C87AC13F0DC8}"/>
                    </a:ext>
                  </a:extLst>
                </p:cNvPr>
                <p:cNvSpPr txBox="1"/>
                <p:nvPr/>
              </p:nvSpPr>
              <p:spPr>
                <a:xfrm>
                  <a:off x="9366049" y="1760266"/>
                  <a:ext cx="28341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2A330D2-802F-4058-BB59-C87AC13F0D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6049" y="1760266"/>
                  <a:ext cx="283411" cy="43088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5B382AE-D047-4CFE-9F75-F38466E37F19}"/>
                    </a:ext>
                  </a:extLst>
                </p:cNvPr>
                <p:cNvSpPr txBox="1"/>
                <p:nvPr/>
              </p:nvSpPr>
              <p:spPr>
                <a:xfrm>
                  <a:off x="8611669" y="1246776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5B382AE-D047-4CFE-9F75-F38466E37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1669" y="1246776"/>
                  <a:ext cx="288284" cy="4308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78EC54A-5D5D-452A-A53B-D338C5335297}"/>
              </a:ext>
            </a:extLst>
          </p:cNvPr>
          <p:cNvGrpSpPr/>
          <p:nvPr/>
        </p:nvGrpSpPr>
        <p:grpSpPr>
          <a:xfrm>
            <a:off x="113478" y="3919470"/>
            <a:ext cx="4165137" cy="2804576"/>
            <a:chOff x="700694" y="3579913"/>
            <a:chExt cx="4165137" cy="280457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4B39357-5279-4F06-95CB-3D7C30A5C308}"/>
                </a:ext>
              </a:extLst>
            </p:cNvPr>
            <p:cNvCxnSpPr/>
            <p:nvPr/>
          </p:nvCxnSpPr>
          <p:spPr>
            <a:xfrm flipH="1">
              <a:off x="936939" y="3579913"/>
              <a:ext cx="3221593" cy="226060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B724E54-8736-4DE8-BF90-B8C4DFF157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6939" y="5840513"/>
              <a:ext cx="392889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72A1D73-F714-4535-884B-F4723EAE8CCF}"/>
                </a:ext>
              </a:extLst>
            </p:cNvPr>
            <p:cNvSpPr/>
            <p:nvPr/>
          </p:nvSpPr>
          <p:spPr>
            <a:xfrm>
              <a:off x="2864697" y="4095493"/>
              <a:ext cx="1745020" cy="17450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B2463EA-1775-4EBE-AFA4-25A417215873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>
              <a:off x="3737207" y="4959708"/>
              <a:ext cx="0" cy="88080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E130C31-711A-460B-AAC3-9E9BBF7D3551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>
              <a:off x="3120249" y="4351045"/>
              <a:ext cx="616958" cy="608663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D85724-57ED-441B-87D7-FA66E62014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8339" y="4959708"/>
              <a:ext cx="2758868" cy="88080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5A4DB9B0-5106-4264-A694-96469E9FBD24}"/>
                </a:ext>
              </a:extLst>
            </p:cNvPr>
            <p:cNvSpPr/>
            <p:nvPr/>
          </p:nvSpPr>
          <p:spPr>
            <a:xfrm rot="1206981">
              <a:off x="1287016" y="5684667"/>
              <a:ext cx="221820" cy="226117"/>
            </a:xfrm>
            <a:prstGeom prst="arc">
              <a:avLst>
                <a:gd name="adj1" fmla="val 16200000"/>
                <a:gd name="adj2" fmla="val 113629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0A77ABE-775A-4B4D-8E3A-CCE511D206BF}"/>
                    </a:ext>
                  </a:extLst>
                </p:cNvPr>
                <p:cNvSpPr txBox="1"/>
                <p:nvPr/>
              </p:nvSpPr>
              <p:spPr>
                <a:xfrm>
                  <a:off x="1582355" y="5518551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0A77ABE-775A-4B4D-8E3A-CCE511D20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2355" y="5518551"/>
                  <a:ext cx="555537" cy="307777"/>
                </a:xfrm>
                <a:prstGeom prst="rect">
                  <a:avLst/>
                </a:prstGeom>
                <a:blipFill>
                  <a:blip r:embed="rId12"/>
                  <a:stretch>
                    <a:fillRect r="-5495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A975B544-BAEE-4A16-9466-E8DF8384B679}"/>
                </a:ext>
              </a:extLst>
            </p:cNvPr>
            <p:cNvSpPr/>
            <p:nvPr/>
          </p:nvSpPr>
          <p:spPr>
            <a:xfrm rot="1206981">
              <a:off x="1209633" y="5550181"/>
              <a:ext cx="233718" cy="221760"/>
            </a:xfrm>
            <a:prstGeom prst="arc">
              <a:avLst>
                <a:gd name="adj1" fmla="val 16200000"/>
                <a:gd name="adj2" fmla="val 113629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49431A6-77B1-4DE6-8841-8890D70DE333}"/>
                    </a:ext>
                  </a:extLst>
                </p:cNvPr>
                <p:cNvSpPr txBox="1"/>
                <p:nvPr/>
              </p:nvSpPr>
              <p:spPr>
                <a:xfrm rot="20713289">
                  <a:off x="1422181" y="5298899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49431A6-77B1-4DE6-8841-8890D70DE3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713289">
                  <a:off x="1422181" y="5298899"/>
                  <a:ext cx="555537" cy="307777"/>
                </a:xfrm>
                <a:prstGeom prst="rect">
                  <a:avLst/>
                </a:prstGeom>
                <a:blipFill>
                  <a:blip r:embed="rId13"/>
                  <a:stretch>
                    <a:fillRect r="-3922" b="-150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1A8CEF8-30E7-4B7C-873D-6A6C0FE87A2E}"/>
                    </a:ext>
                  </a:extLst>
                </p:cNvPr>
                <p:cNvSpPr txBox="1"/>
                <p:nvPr/>
              </p:nvSpPr>
              <p:spPr>
                <a:xfrm>
                  <a:off x="3774793" y="5176610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1A8CEF8-30E7-4B7C-873D-6A6C0FE87A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4793" y="5176610"/>
                  <a:ext cx="321498" cy="43088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C831F9F-FFD1-4AC2-8A50-3BC3511BA3F1}"/>
                    </a:ext>
                  </a:extLst>
                </p:cNvPr>
                <p:cNvSpPr txBox="1"/>
                <p:nvPr/>
              </p:nvSpPr>
              <p:spPr>
                <a:xfrm>
                  <a:off x="3353014" y="4279326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C831F9F-FFD1-4AC2-8A50-3BC3511BA3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3014" y="4279326"/>
                  <a:ext cx="321498" cy="43088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9F363CE-A1F8-4402-AA81-661FACE0A574}"/>
                    </a:ext>
                  </a:extLst>
                </p:cNvPr>
                <p:cNvSpPr txBox="1"/>
                <p:nvPr/>
              </p:nvSpPr>
              <p:spPr>
                <a:xfrm>
                  <a:off x="700694" y="5839743"/>
                  <a:ext cx="31290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9F363CE-A1F8-4402-AA81-661FACE0A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694" y="5839743"/>
                  <a:ext cx="312906" cy="43088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258C84-274F-486C-9F04-8EA8D0FEC625}"/>
                    </a:ext>
                  </a:extLst>
                </p:cNvPr>
                <p:cNvSpPr txBox="1"/>
                <p:nvPr/>
              </p:nvSpPr>
              <p:spPr>
                <a:xfrm>
                  <a:off x="2800935" y="3966636"/>
                  <a:ext cx="34577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8258C84-274F-486C-9F04-8EA8D0FEC6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0935" y="3966636"/>
                  <a:ext cx="345778" cy="43088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454C435-92A0-4572-A0A6-E6C006326C45}"/>
                    </a:ext>
                  </a:extLst>
                </p:cNvPr>
                <p:cNvSpPr txBox="1"/>
                <p:nvPr/>
              </p:nvSpPr>
              <p:spPr>
                <a:xfrm>
                  <a:off x="3614044" y="5953602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454C435-92A0-4572-A0A6-E6C006326C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4044" y="5953602"/>
                  <a:ext cx="321498" cy="43088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D4F6FE8-4471-4056-A5C4-F3ED5C474578}"/>
                    </a:ext>
                  </a:extLst>
                </p:cNvPr>
                <p:cNvSpPr txBox="1"/>
                <p:nvPr/>
              </p:nvSpPr>
              <p:spPr>
                <a:xfrm>
                  <a:off x="3750226" y="4661686"/>
                  <a:ext cx="33259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D4F6FE8-4471-4056-A5C4-F3ED5C4745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0226" y="4661686"/>
                  <a:ext cx="332592" cy="43088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96FD6CC-E7EA-4037-ABBB-BF30CB82E4E2}"/>
              </a:ext>
            </a:extLst>
          </p:cNvPr>
          <p:cNvGrpSpPr/>
          <p:nvPr/>
        </p:nvGrpSpPr>
        <p:grpSpPr>
          <a:xfrm>
            <a:off x="10282527" y="4571330"/>
            <a:ext cx="1795995" cy="2128173"/>
            <a:chOff x="10282527" y="4571330"/>
            <a:chExt cx="1795995" cy="212817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0A5F306-960F-4218-AE8B-88B80387C260}"/>
                </a:ext>
              </a:extLst>
            </p:cNvPr>
            <p:cNvSpPr/>
            <p:nvPr/>
          </p:nvSpPr>
          <p:spPr>
            <a:xfrm>
              <a:off x="10282527" y="4954483"/>
              <a:ext cx="1745020" cy="174502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59F895E-042C-4BDF-943C-D6D90220F3C8}"/>
                </a:ext>
              </a:extLst>
            </p:cNvPr>
            <p:cNvSpPr/>
            <p:nvPr/>
          </p:nvSpPr>
          <p:spPr>
            <a:xfrm>
              <a:off x="10282527" y="5734819"/>
              <a:ext cx="1745017" cy="2746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048D214-F523-4789-955B-65BD462D2489}"/>
                </a:ext>
              </a:extLst>
            </p:cNvPr>
            <p:cNvSpPr/>
            <p:nvPr/>
          </p:nvSpPr>
          <p:spPr>
            <a:xfrm>
              <a:off x="10430752" y="5208735"/>
              <a:ext cx="1443265" cy="27461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CBA41B5-39A7-491E-B136-C301E66BB181}"/>
                </a:ext>
              </a:extLst>
            </p:cNvPr>
            <p:cNvCxnSpPr>
              <a:cxnSpLocks/>
              <a:stCxn id="48" idx="6"/>
            </p:cNvCxnSpPr>
            <p:nvPr/>
          </p:nvCxnSpPr>
          <p:spPr>
            <a:xfrm flipH="1">
              <a:off x="11152381" y="5346045"/>
              <a:ext cx="721636" cy="52228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B900B92-A481-42EC-89F4-D28C7762D2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52384" y="4683080"/>
              <a:ext cx="0" cy="6629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45E4AC9-940B-41A7-9039-D41F08D85E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492496" y="4808150"/>
              <a:ext cx="385834" cy="5593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6822DF-56A3-448E-BF21-0F005639F9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74014" y="4732610"/>
              <a:ext cx="32064" cy="114331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12D3C5-F853-4520-B098-4AE6B330F172}"/>
                </a:ext>
              </a:extLst>
            </p:cNvPr>
            <p:cNvCxnSpPr>
              <a:cxnSpLocks/>
              <a:stCxn id="47" idx="2"/>
              <a:endCxn id="47" idx="6"/>
            </p:cNvCxnSpPr>
            <p:nvPr/>
          </p:nvCxnSpPr>
          <p:spPr>
            <a:xfrm>
              <a:off x="10282527" y="5872129"/>
              <a:ext cx="1745017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4E604F0-3D48-4864-9F21-7ABF97DFE7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64397" y="5726477"/>
              <a:ext cx="181276" cy="270577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4A5DEF5-36C5-441E-BD40-C4FC3C104E2A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10430752" y="5346045"/>
              <a:ext cx="1506153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6C1C476-C918-4E81-A6FA-BD5539B842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45868" y="5212654"/>
              <a:ext cx="181276" cy="270577"/>
            </a:xfrm>
            <a:prstGeom prst="line">
              <a:avLst/>
            </a:prstGeom>
            <a:ln w="158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8DC407DE-6A77-4D44-B4D3-FF59904632D6}"/>
                </a:ext>
              </a:extLst>
            </p:cNvPr>
            <p:cNvSpPr/>
            <p:nvPr/>
          </p:nvSpPr>
          <p:spPr>
            <a:xfrm rot="1206981">
              <a:off x="11204446" y="5750070"/>
              <a:ext cx="144567" cy="178005"/>
            </a:xfrm>
            <a:prstGeom prst="arc">
              <a:avLst>
                <a:gd name="adj1" fmla="val 16200000"/>
                <a:gd name="adj2" fmla="val 113629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F951C9F-2EC0-4A61-8FFB-168821C64606}"/>
                    </a:ext>
                  </a:extLst>
                </p:cNvPr>
                <p:cNvSpPr txBox="1"/>
                <p:nvPr/>
              </p:nvSpPr>
              <p:spPr>
                <a:xfrm>
                  <a:off x="11675025" y="4957270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F951C9F-2EC0-4A61-8FFB-168821C646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5025" y="4957270"/>
                  <a:ext cx="270587" cy="24622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E93C6C61-A8FF-4FBF-802D-5B76086E94F6}"/>
                </a:ext>
              </a:extLst>
            </p:cNvPr>
            <p:cNvSpPr/>
            <p:nvPr/>
          </p:nvSpPr>
          <p:spPr>
            <a:xfrm rot="17109532">
              <a:off x="11801115" y="5177347"/>
              <a:ext cx="144567" cy="178005"/>
            </a:xfrm>
            <a:prstGeom prst="arc">
              <a:avLst>
                <a:gd name="adj1" fmla="val 16200000"/>
                <a:gd name="adj2" fmla="val 113629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9B1B9E6-D819-4AEC-92D4-01B2C06D3B23}"/>
                    </a:ext>
                  </a:extLst>
                </p:cNvPr>
                <p:cNvSpPr txBox="1"/>
                <p:nvPr/>
              </p:nvSpPr>
              <p:spPr>
                <a:xfrm>
                  <a:off x="11374400" y="5668839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9B1B9E6-D819-4AEC-92D4-01B2C06D3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400" y="5668839"/>
                  <a:ext cx="270587" cy="24622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4646C20-4764-4299-A0C8-C1BEA72AA42A}"/>
                    </a:ext>
                  </a:extLst>
                </p:cNvPr>
                <p:cNvSpPr txBox="1"/>
                <p:nvPr/>
              </p:nvSpPr>
              <p:spPr>
                <a:xfrm>
                  <a:off x="11272483" y="5145531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4646C20-4764-4299-A0C8-C1BEA72AA4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2483" y="5145531"/>
                  <a:ext cx="270587" cy="246221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DBA7504-845B-40CD-BE89-4669B810DBF6}"/>
                    </a:ext>
                  </a:extLst>
                </p:cNvPr>
                <p:cNvSpPr txBox="1"/>
                <p:nvPr/>
              </p:nvSpPr>
              <p:spPr>
                <a:xfrm>
                  <a:off x="11210551" y="5476007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EDBA7504-845B-40CD-BE89-4669B810DB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0551" y="5476007"/>
                  <a:ext cx="270587" cy="246221"/>
                </a:xfrm>
                <a:prstGeom prst="rect">
                  <a:avLst/>
                </a:prstGeom>
                <a:blipFill>
                  <a:blip r:embed="rId23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B2DCD4C-43DA-4F69-A71C-54972F07FDCD}"/>
                    </a:ext>
                  </a:extLst>
                </p:cNvPr>
                <p:cNvSpPr txBox="1"/>
                <p:nvPr/>
              </p:nvSpPr>
              <p:spPr>
                <a:xfrm>
                  <a:off x="11478463" y="5816912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B2DCD4C-43DA-4F69-A71C-54972F07FD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78463" y="5816912"/>
                  <a:ext cx="270587" cy="24622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06D790C-77A9-4F6E-9923-A5AD97D0230A}"/>
                    </a:ext>
                  </a:extLst>
                </p:cNvPr>
                <p:cNvSpPr txBox="1"/>
                <p:nvPr/>
              </p:nvSpPr>
              <p:spPr>
                <a:xfrm>
                  <a:off x="11807935" y="5547021"/>
                  <a:ext cx="270587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06D790C-77A9-4F6E-9923-A5AD97D023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07935" y="5547021"/>
                  <a:ext cx="270587" cy="246221"/>
                </a:xfrm>
                <a:prstGeom prst="rect">
                  <a:avLst/>
                </a:prstGeom>
                <a:blipFill>
                  <a:blip r:embed="rId25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30859BB-4FC9-4C05-82B2-E3E7AA3E0C31}"/>
                    </a:ext>
                  </a:extLst>
                </p:cNvPr>
                <p:cNvSpPr txBox="1"/>
                <p:nvPr/>
              </p:nvSpPr>
              <p:spPr>
                <a:xfrm>
                  <a:off x="10740521" y="4571330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30859BB-4FC9-4C05-82B2-E3E7AA3E0C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0521" y="4571330"/>
                  <a:ext cx="555537" cy="30777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5B716F6-8F47-497F-B987-1E21CC9A1E9D}"/>
                    </a:ext>
                  </a:extLst>
                </p:cNvPr>
                <p:cNvSpPr txBox="1"/>
                <p:nvPr/>
              </p:nvSpPr>
              <p:spPr>
                <a:xfrm>
                  <a:off x="11381368" y="4657458"/>
                  <a:ext cx="55553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5B716F6-8F47-497F-B987-1E21CC9A1E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81368" y="4657458"/>
                  <a:ext cx="555537" cy="307777"/>
                </a:xfrm>
                <a:prstGeom prst="rect">
                  <a:avLst/>
                </a:prstGeom>
                <a:blipFill>
                  <a:blip r:embed="rId27"/>
                  <a:stretch>
                    <a:fillRect t="-37255" r="-38462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2D4827E-6803-4EF5-B800-F8A1F1C7BA4C}"/>
              </a:ext>
            </a:extLst>
          </p:cNvPr>
          <p:cNvGrpSpPr/>
          <p:nvPr/>
        </p:nvGrpSpPr>
        <p:grpSpPr>
          <a:xfrm>
            <a:off x="7447355" y="4174793"/>
            <a:ext cx="2145986" cy="2602427"/>
            <a:chOff x="5818080" y="2375754"/>
            <a:chExt cx="2145986" cy="2602427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36BB41C-A327-43FF-B080-8EF6DF91E368}"/>
                </a:ext>
              </a:extLst>
            </p:cNvPr>
            <p:cNvSpPr/>
            <p:nvPr/>
          </p:nvSpPr>
          <p:spPr>
            <a:xfrm>
              <a:off x="5818080" y="2875061"/>
              <a:ext cx="2103120" cy="2103120"/>
            </a:xfrm>
            <a:prstGeom prst="ellipse">
              <a:avLst/>
            </a:prstGeom>
            <a:solidFill>
              <a:schemeClr val="accent1">
                <a:lumMod val="75000"/>
                <a:alpha val="58000"/>
              </a:schemeClr>
            </a:solidFill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201B416-E303-40F3-A1CC-94187E924450}"/>
                </a:ext>
              </a:extLst>
            </p:cNvPr>
            <p:cNvSpPr/>
            <p:nvPr/>
          </p:nvSpPr>
          <p:spPr>
            <a:xfrm>
              <a:off x="6396357" y="3436400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C146B36-BFAC-46A6-8819-0B9BF9A192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9427" y="3926621"/>
              <a:ext cx="44615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E0DD116-582D-4E65-9398-9847F6D2AE9F}"/>
                </a:ext>
              </a:extLst>
            </p:cNvPr>
            <p:cNvCxnSpPr>
              <a:cxnSpLocks/>
              <a:endCxn id="2" idx="4"/>
            </p:cNvCxnSpPr>
            <p:nvPr/>
          </p:nvCxnSpPr>
          <p:spPr>
            <a:xfrm flipH="1">
              <a:off x="6853557" y="2375754"/>
              <a:ext cx="25870" cy="197504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2746A1C-9805-4B4D-B58F-DB4F61E7911D}"/>
                </a:ext>
              </a:extLst>
            </p:cNvPr>
            <p:cNvCxnSpPr>
              <a:cxnSpLocks/>
            </p:cNvCxnSpPr>
            <p:nvPr/>
          </p:nvCxnSpPr>
          <p:spPr>
            <a:xfrm>
              <a:off x="7964066" y="2375754"/>
              <a:ext cx="0" cy="161715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F53B432-5CFD-46F4-B2A5-8F09CF9A44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2483" y="2602350"/>
              <a:ext cx="108158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987CCB6-4AF3-4104-B720-4CFE4310A76F}"/>
                    </a:ext>
                  </a:extLst>
                </p:cNvPr>
                <p:cNvSpPr txBox="1"/>
                <p:nvPr/>
              </p:nvSpPr>
              <p:spPr>
                <a:xfrm>
                  <a:off x="7371987" y="2602350"/>
                  <a:ext cx="32149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987CCB6-4AF3-4104-B720-4CFE4310A7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1987" y="2602350"/>
                  <a:ext cx="321498" cy="43088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3288966-FDAB-4ABD-9308-C7D332C2287D}"/>
                    </a:ext>
                  </a:extLst>
                </p:cNvPr>
                <p:cNvSpPr txBox="1"/>
                <p:nvPr/>
              </p:nvSpPr>
              <p:spPr>
                <a:xfrm>
                  <a:off x="6990381" y="3535312"/>
                  <a:ext cx="26116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3288966-FDAB-4ABD-9308-C7D332C228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0381" y="3535312"/>
                  <a:ext cx="261161" cy="43088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1E2EB83-DF9E-4EF1-B5EE-9680EFCAD318}"/>
                </a:ext>
              </a:extLst>
            </p:cNvPr>
            <p:cNvCxnSpPr>
              <a:cxnSpLocks/>
            </p:cNvCxnSpPr>
            <p:nvPr/>
          </p:nvCxnSpPr>
          <p:spPr>
            <a:xfrm>
              <a:off x="6396357" y="3921375"/>
              <a:ext cx="929228" cy="52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26BD8D1-E526-413E-850B-C91C4143E77A}"/>
                </a:ext>
              </a:extLst>
            </p:cNvPr>
            <p:cNvSpPr/>
            <p:nvPr/>
          </p:nvSpPr>
          <p:spPr>
            <a:xfrm>
              <a:off x="6350637" y="3383807"/>
              <a:ext cx="1005840" cy="10058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13F812D-48B3-4EED-BAB2-D41025317F3D}"/>
                </a:ext>
              </a:extLst>
            </p:cNvPr>
            <p:cNvSpPr/>
            <p:nvPr/>
          </p:nvSpPr>
          <p:spPr>
            <a:xfrm>
              <a:off x="6304917" y="3344960"/>
              <a:ext cx="1097280" cy="10972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E5D0449A-4450-4D6D-BA9F-6FFDCD374DB2}"/>
                </a:ext>
              </a:extLst>
            </p:cNvPr>
            <p:cNvSpPr/>
            <p:nvPr/>
          </p:nvSpPr>
          <p:spPr>
            <a:xfrm>
              <a:off x="6266611" y="3299240"/>
              <a:ext cx="1188720" cy="118872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8239F45-AC5A-4AA7-9FE0-FDD051C93569}"/>
                </a:ext>
              </a:extLst>
            </p:cNvPr>
            <p:cNvSpPr/>
            <p:nvPr/>
          </p:nvSpPr>
          <p:spPr>
            <a:xfrm>
              <a:off x="6213477" y="3253520"/>
              <a:ext cx="1280160" cy="128016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C8BAA64-C24F-474B-AA5B-0E3EF99CFC9E}"/>
                </a:ext>
              </a:extLst>
            </p:cNvPr>
            <p:cNvSpPr/>
            <p:nvPr/>
          </p:nvSpPr>
          <p:spPr>
            <a:xfrm>
              <a:off x="6167757" y="3207800"/>
              <a:ext cx="1371600" cy="13716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1637195-240A-4569-8B6E-BBB0932F81E7}"/>
                </a:ext>
              </a:extLst>
            </p:cNvPr>
            <p:cNvSpPr/>
            <p:nvPr/>
          </p:nvSpPr>
          <p:spPr>
            <a:xfrm>
              <a:off x="6129451" y="3173670"/>
              <a:ext cx="1463040" cy="14630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CFC443D-BAF0-4B19-ABD6-4133DF4E0787}"/>
                </a:ext>
              </a:extLst>
            </p:cNvPr>
            <p:cNvSpPr/>
            <p:nvPr/>
          </p:nvSpPr>
          <p:spPr>
            <a:xfrm>
              <a:off x="6083731" y="3134887"/>
              <a:ext cx="1554480" cy="15544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990C5B8-5350-4448-9C38-0E1CCFF194BE}"/>
                </a:ext>
              </a:extLst>
            </p:cNvPr>
            <p:cNvSpPr/>
            <p:nvPr/>
          </p:nvSpPr>
          <p:spPr>
            <a:xfrm>
              <a:off x="6038011" y="3079298"/>
              <a:ext cx="1645920" cy="164592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54417B7-0360-49B1-A579-B88A67999A15}"/>
                </a:ext>
              </a:extLst>
            </p:cNvPr>
            <p:cNvSpPr/>
            <p:nvPr/>
          </p:nvSpPr>
          <p:spPr>
            <a:xfrm>
              <a:off x="5987088" y="3043447"/>
              <a:ext cx="1737360" cy="173736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6D089FBC-79D6-4D2F-82C1-03C1AFE44BC1}"/>
                </a:ext>
              </a:extLst>
            </p:cNvPr>
            <p:cNvSpPr/>
            <p:nvPr/>
          </p:nvSpPr>
          <p:spPr>
            <a:xfrm>
              <a:off x="5934979" y="3012221"/>
              <a:ext cx="1828800" cy="18288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84E37CF-7FB6-43D2-903D-FF6155BAE6C9}"/>
                </a:ext>
              </a:extLst>
            </p:cNvPr>
            <p:cNvSpPr/>
            <p:nvPr/>
          </p:nvSpPr>
          <p:spPr>
            <a:xfrm>
              <a:off x="5895648" y="2966501"/>
              <a:ext cx="1920240" cy="19202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0E292A5-B5E1-4F1B-9669-66519B2DE8AD}"/>
                </a:ext>
              </a:extLst>
            </p:cNvPr>
            <p:cNvSpPr/>
            <p:nvPr/>
          </p:nvSpPr>
          <p:spPr>
            <a:xfrm>
              <a:off x="5842380" y="2920781"/>
              <a:ext cx="2011680" cy="201168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7459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AB2E7B9-FACB-4F34-9BC4-8A9E1E14031E}"/>
              </a:ext>
            </a:extLst>
          </p:cNvPr>
          <p:cNvGrpSpPr/>
          <p:nvPr/>
        </p:nvGrpSpPr>
        <p:grpSpPr>
          <a:xfrm>
            <a:off x="7121153" y="-249399"/>
            <a:ext cx="4918842" cy="1222989"/>
            <a:chOff x="5555244" y="389298"/>
            <a:chExt cx="4918842" cy="1222989"/>
          </a:xfrm>
        </p:grpSpPr>
        <p:sp>
          <p:nvSpPr>
            <p:cNvPr id="3" name="Cylinder 2">
              <a:extLst>
                <a:ext uri="{FF2B5EF4-FFF2-40B4-BE49-F238E27FC236}">
                  <a16:creationId xmlns:a16="http://schemas.microsoft.com/office/drawing/2014/main" id="{D95A2A74-60F4-4231-BF75-4AE58C55E3B1}"/>
                </a:ext>
              </a:extLst>
            </p:cNvPr>
            <p:cNvSpPr/>
            <p:nvPr/>
          </p:nvSpPr>
          <p:spPr>
            <a:xfrm rot="5400000">
              <a:off x="7719061" y="-1142737"/>
              <a:ext cx="591207" cy="4918842"/>
            </a:xfrm>
            <a:prstGeom prst="can">
              <a:avLst/>
            </a:prstGeom>
            <a:gradFill flip="none" rotWithShape="1">
              <a:gsLst>
                <a:gs pos="0">
                  <a:schemeClr val="accent5">
                    <a:lumMod val="89000"/>
                  </a:schemeClr>
                </a:gs>
                <a:gs pos="22000">
                  <a:schemeClr val="accent5">
                    <a:lumMod val="89000"/>
                  </a:schemeClr>
                </a:gs>
                <a:gs pos="74000">
                  <a:schemeClr val="accent5">
                    <a:lumMod val="75000"/>
                  </a:schemeClr>
                </a:gs>
                <a:gs pos="97000">
                  <a:schemeClr val="accent5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3778860F-C6AD-4F93-81E8-ED92764B414F}"/>
                </a:ext>
              </a:extLst>
            </p:cNvPr>
            <p:cNvSpPr/>
            <p:nvPr/>
          </p:nvSpPr>
          <p:spPr>
            <a:xfrm rot="5400000">
              <a:off x="8023073" y="755169"/>
              <a:ext cx="591207" cy="1123030"/>
            </a:xfrm>
            <a:prstGeom prst="can">
              <a:avLst/>
            </a:prstGeom>
            <a:solidFill>
              <a:schemeClr val="bg2">
                <a:lumMod val="90000"/>
                <a:alpha val="29000"/>
              </a:schemeClr>
            </a:solidFill>
            <a:ln w="34925">
              <a:solidFill>
                <a:schemeClr val="tx1">
                  <a:alpha val="98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8820029-EC4B-4DB5-97A7-B9E4569E88A1}"/>
                    </a:ext>
                  </a:extLst>
                </p:cNvPr>
                <p:cNvSpPr txBox="1"/>
                <p:nvPr/>
              </p:nvSpPr>
              <p:spPr>
                <a:xfrm>
                  <a:off x="8126732" y="1178184"/>
                  <a:ext cx="38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8820029-EC4B-4DB5-97A7-B9E4569E88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732" y="1178184"/>
                  <a:ext cx="38388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5873" r="-14286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0F2ED4DB-E6AB-472E-B253-F2577859B302}"/>
                </a:ext>
              </a:extLst>
            </p:cNvPr>
            <p:cNvSpPr/>
            <p:nvPr/>
          </p:nvSpPr>
          <p:spPr>
            <a:xfrm rot="5400000">
              <a:off x="8218980" y="416599"/>
              <a:ext cx="199391" cy="1011267"/>
            </a:xfrm>
            <a:prstGeom prst="leftBrace">
              <a:avLst>
                <a:gd name="adj1" fmla="val 56103"/>
                <a:gd name="adj2" fmla="val 48493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E7E515C-EF54-40AD-BEFA-5FDBA3D15A56}"/>
                    </a:ext>
                  </a:extLst>
                </p:cNvPr>
                <p:cNvSpPr txBox="1"/>
                <p:nvPr/>
              </p:nvSpPr>
              <p:spPr>
                <a:xfrm>
                  <a:off x="8194251" y="467410"/>
                  <a:ext cx="3163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E7E515C-EF54-40AD-BEFA-5FDBA3D15A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4251" y="467410"/>
                  <a:ext cx="31636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7308" r="-17308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5BA1BBA-C8B0-4805-9B73-A410929BE109}"/>
                </a:ext>
              </a:extLst>
            </p:cNvPr>
            <p:cNvCxnSpPr>
              <a:cxnSpLocks/>
            </p:cNvCxnSpPr>
            <p:nvPr/>
          </p:nvCxnSpPr>
          <p:spPr>
            <a:xfrm>
              <a:off x="8805897" y="1316683"/>
              <a:ext cx="50384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10EDC5A-4CBF-4C78-9E24-F67557D044E8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H="1" flipV="1">
              <a:off x="7212003" y="1316683"/>
              <a:ext cx="545159" cy="2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0341FD-1CB1-4836-B283-9BEC03C436E9}"/>
                    </a:ext>
                  </a:extLst>
                </p:cNvPr>
                <p:cNvSpPr txBox="1"/>
                <p:nvPr/>
              </p:nvSpPr>
              <p:spPr>
                <a:xfrm>
                  <a:off x="8932087" y="1345870"/>
                  <a:ext cx="825418" cy="241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90341FD-1CB1-4836-B283-9BEC03C43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2087" y="1345870"/>
                  <a:ext cx="825418" cy="241605"/>
                </a:xfrm>
                <a:prstGeom prst="rect">
                  <a:avLst/>
                </a:prstGeom>
                <a:blipFill>
                  <a:blip r:embed="rId4"/>
                  <a:stretch>
                    <a:fillRect l="-4412" t="-32500" r="-6618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5EF2155-6432-417A-A5AE-10BF7EDC50E7}"/>
                    </a:ext>
                  </a:extLst>
                </p:cNvPr>
                <p:cNvSpPr txBox="1"/>
                <p:nvPr/>
              </p:nvSpPr>
              <p:spPr>
                <a:xfrm>
                  <a:off x="7323762" y="1334380"/>
                  <a:ext cx="405176" cy="241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5EF2155-6432-417A-A5AE-10BF7EDC50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3762" y="1334380"/>
                  <a:ext cx="405176" cy="241605"/>
                </a:xfrm>
                <a:prstGeom prst="rect">
                  <a:avLst/>
                </a:prstGeom>
                <a:blipFill>
                  <a:blip r:embed="rId5"/>
                  <a:stretch>
                    <a:fillRect l="-8955" t="-32500" r="-14925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7AA8970-4066-4258-9A0D-06DB725E9E82}"/>
                </a:ext>
              </a:extLst>
            </p:cNvPr>
            <p:cNvCxnSpPr>
              <a:cxnSpLocks/>
            </p:cNvCxnSpPr>
            <p:nvPr/>
          </p:nvCxnSpPr>
          <p:spPr>
            <a:xfrm>
              <a:off x="5666457" y="822537"/>
              <a:ext cx="13388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1F1BA2-B3D8-4048-8393-DA3B5A9F077C}"/>
                    </a:ext>
                  </a:extLst>
                </p:cNvPr>
                <p:cNvSpPr txBox="1"/>
                <p:nvPr/>
              </p:nvSpPr>
              <p:spPr>
                <a:xfrm>
                  <a:off x="6777792" y="389298"/>
                  <a:ext cx="24173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81F1BA2-B3D8-4048-8393-DA3B5A9F07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7792" y="389298"/>
                  <a:ext cx="24173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7949" r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FEF8FCF-66F6-467C-AB66-EB914A2C94A5}"/>
              </a:ext>
            </a:extLst>
          </p:cNvPr>
          <p:cNvGrpSpPr/>
          <p:nvPr/>
        </p:nvGrpSpPr>
        <p:grpSpPr>
          <a:xfrm>
            <a:off x="346489" y="223774"/>
            <a:ext cx="5269042" cy="966797"/>
            <a:chOff x="3241579" y="3253501"/>
            <a:chExt cx="5269042" cy="966797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6007A998-F6E2-43E1-827F-2A2D6D996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41579" y="3253501"/>
              <a:ext cx="5269042" cy="96679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FF32E20-2310-4AB7-A689-088DD5E1E13F}"/>
                    </a:ext>
                  </a:extLst>
                </p:cNvPr>
                <p:cNvSpPr txBox="1"/>
                <p:nvPr/>
              </p:nvSpPr>
              <p:spPr>
                <a:xfrm>
                  <a:off x="5570249" y="3426301"/>
                  <a:ext cx="195823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FF32E20-2310-4AB7-A689-088DD5E1E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0249" y="3426301"/>
                  <a:ext cx="195823" cy="310598"/>
                </a:xfrm>
                <a:prstGeom prst="rect">
                  <a:avLst/>
                </a:prstGeom>
                <a:blipFill>
                  <a:blip r:embed="rId8"/>
                  <a:stretch>
                    <a:fillRect l="-31250" r="-25000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4B148AB-425D-4368-8477-8D3FCFE9B8A2}"/>
                </a:ext>
              </a:extLst>
            </p:cNvPr>
            <p:cNvCxnSpPr>
              <a:cxnSpLocks/>
            </p:cNvCxnSpPr>
            <p:nvPr/>
          </p:nvCxnSpPr>
          <p:spPr>
            <a:xfrm>
              <a:off x="5295027" y="3758609"/>
              <a:ext cx="471045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91C0C5A-04C7-4409-8595-166A72161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5248" y="3758609"/>
              <a:ext cx="490278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lg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10BE00-941F-4C2A-A3A2-98D803056D54}"/>
                    </a:ext>
                  </a:extLst>
                </p:cNvPr>
                <p:cNvSpPr txBox="1"/>
                <p:nvPr/>
              </p:nvSpPr>
              <p:spPr>
                <a:xfrm>
                  <a:off x="6184192" y="3426301"/>
                  <a:ext cx="195823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10BE00-941F-4C2A-A3A2-98D803056D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4192" y="3426301"/>
                  <a:ext cx="195823" cy="310598"/>
                </a:xfrm>
                <a:prstGeom prst="rect">
                  <a:avLst/>
                </a:prstGeom>
                <a:blipFill>
                  <a:blip r:embed="rId9"/>
                  <a:stretch>
                    <a:fillRect l="-31250" r="-25000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4D610867-6B52-4121-BC51-47BE6402A1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34536" y="3266250"/>
            <a:ext cx="5743376" cy="117371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DF68D1-1959-403A-8C47-D3F4BD0B77A5}"/>
              </a:ext>
            </a:extLst>
          </p:cNvPr>
          <p:cNvCxnSpPr>
            <a:cxnSpLocks/>
          </p:cNvCxnSpPr>
          <p:nvPr/>
        </p:nvCxnSpPr>
        <p:spPr>
          <a:xfrm>
            <a:off x="4354445" y="3726107"/>
            <a:ext cx="725554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42B877-FF51-4C9C-974F-AB8B243EF2DA}"/>
                  </a:ext>
                </a:extLst>
              </p:cNvPr>
              <p:cNvSpPr txBox="1"/>
              <p:nvPr/>
            </p:nvSpPr>
            <p:spPr>
              <a:xfrm>
                <a:off x="4811464" y="3266250"/>
                <a:ext cx="268535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42B877-FF51-4C9C-974F-AB8B243EF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464" y="3266250"/>
                <a:ext cx="268535" cy="4140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C04DF9-E80C-4B49-B881-888A3CD288AD}"/>
              </a:ext>
            </a:extLst>
          </p:cNvPr>
          <p:cNvCxnSpPr>
            <a:cxnSpLocks/>
          </p:cNvCxnSpPr>
          <p:nvPr/>
        </p:nvCxnSpPr>
        <p:spPr>
          <a:xfrm flipH="1">
            <a:off x="6895453" y="3830125"/>
            <a:ext cx="673825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74C0E2-1624-4FD7-8FA5-466F515F6B54}"/>
                  </a:ext>
                </a:extLst>
              </p:cNvPr>
              <p:cNvSpPr txBox="1"/>
              <p:nvPr/>
            </p:nvSpPr>
            <p:spPr>
              <a:xfrm>
                <a:off x="6986884" y="3312019"/>
                <a:ext cx="268535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74C0E2-1624-4FD7-8FA5-466F515F6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884" y="3312019"/>
                <a:ext cx="268535" cy="4140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3425F5-BA1A-455C-A59D-09AD19EAC358}"/>
                  </a:ext>
                </a:extLst>
              </p:cNvPr>
              <p:cNvSpPr txBox="1"/>
              <p:nvPr/>
            </p:nvSpPr>
            <p:spPr>
              <a:xfrm>
                <a:off x="6850148" y="4143846"/>
                <a:ext cx="5420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3425F5-BA1A-455C-A59D-09AD19EAC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148" y="4143846"/>
                <a:ext cx="542008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7AC25B-59C8-4A73-8F0F-D145B2953EE5}"/>
                  </a:ext>
                </a:extLst>
              </p:cNvPr>
              <p:cNvSpPr txBox="1"/>
              <p:nvPr/>
            </p:nvSpPr>
            <p:spPr>
              <a:xfrm>
                <a:off x="4670591" y="4180123"/>
                <a:ext cx="5502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7AC25B-59C8-4A73-8F0F-D145B2953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591" y="4180123"/>
                <a:ext cx="550279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8E5046-F370-4292-89A1-9A132D455E35}"/>
              </a:ext>
            </a:extLst>
          </p:cNvPr>
          <p:cNvCxnSpPr>
            <a:cxnSpLocks/>
          </p:cNvCxnSpPr>
          <p:nvPr/>
        </p:nvCxnSpPr>
        <p:spPr>
          <a:xfrm flipH="1">
            <a:off x="3574285" y="3211181"/>
            <a:ext cx="2192612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4D59028-D5C9-4101-9B23-D0A5CAD4A5E7}"/>
                  </a:ext>
                </a:extLst>
              </p:cNvPr>
              <p:cNvSpPr txBox="1"/>
              <p:nvPr/>
            </p:nvSpPr>
            <p:spPr>
              <a:xfrm>
                <a:off x="3685089" y="2845977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4D59028-D5C9-4101-9B23-D0A5CAD4A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089" y="2845977"/>
                <a:ext cx="241733" cy="369332"/>
              </a:xfrm>
              <a:prstGeom prst="rect">
                <a:avLst/>
              </a:prstGeom>
              <a:blipFill>
                <a:blip r:embed="rId15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915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rc 38">
            <a:extLst>
              <a:ext uri="{FF2B5EF4-FFF2-40B4-BE49-F238E27FC236}">
                <a16:creationId xmlns:a16="http://schemas.microsoft.com/office/drawing/2014/main" id="{14F32157-465A-4355-B730-84D8AD8287F4}"/>
              </a:ext>
            </a:extLst>
          </p:cNvPr>
          <p:cNvSpPr/>
          <p:nvPr/>
        </p:nvSpPr>
        <p:spPr>
          <a:xfrm rot="1206981">
            <a:off x="8505555" y="2530775"/>
            <a:ext cx="619595" cy="618498"/>
          </a:xfrm>
          <a:prstGeom prst="arc">
            <a:avLst>
              <a:gd name="adj1" fmla="val 16200000"/>
              <a:gd name="adj2" fmla="val 11362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EC52CE-6D7B-45F5-9948-366D6B1D2D4A}"/>
              </a:ext>
            </a:extLst>
          </p:cNvPr>
          <p:cNvGrpSpPr/>
          <p:nvPr/>
        </p:nvGrpSpPr>
        <p:grpSpPr>
          <a:xfrm>
            <a:off x="0" y="515401"/>
            <a:ext cx="2356124" cy="3670344"/>
            <a:chOff x="4233862" y="1361155"/>
            <a:chExt cx="2356124" cy="36703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7C355E4-4476-4AB0-B697-428587828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33862" y="1361155"/>
              <a:ext cx="2356124" cy="3670344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3DABAA0-591F-4A45-8A94-7C83B424F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3514" y="3014790"/>
              <a:ext cx="0" cy="688683"/>
            </a:xfrm>
            <a:prstGeom prst="straightConnector1">
              <a:avLst/>
            </a:prstGeom>
            <a:ln w="47625">
              <a:solidFill>
                <a:srgbClr val="FF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ACA1CEF-BBE0-4EB4-B9C4-1FFD0446259E}"/>
                    </a:ext>
                  </a:extLst>
                </p:cNvPr>
                <p:cNvSpPr txBox="1"/>
                <p:nvPr/>
              </p:nvSpPr>
              <p:spPr>
                <a:xfrm>
                  <a:off x="4887664" y="3049218"/>
                  <a:ext cx="258404" cy="414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ACA1CEF-BBE0-4EB4-B9C4-1FFD044625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664" y="3049218"/>
                  <a:ext cx="258404" cy="4140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68D6F64-5A4B-455C-84C3-C3735E53FF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8634" y="3014790"/>
              <a:ext cx="0" cy="482944"/>
            </a:xfrm>
            <a:prstGeom prst="straightConnector1">
              <a:avLst/>
            </a:prstGeom>
            <a:ln w="47625">
              <a:solidFill>
                <a:srgbClr val="FF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015034D-C475-437E-8DEE-3C88450C8CD5}"/>
                    </a:ext>
                  </a:extLst>
                </p:cNvPr>
                <p:cNvSpPr txBox="1"/>
                <p:nvPr/>
              </p:nvSpPr>
              <p:spPr>
                <a:xfrm>
                  <a:off x="6331582" y="3196327"/>
                  <a:ext cx="258404" cy="414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015034D-C475-437E-8DEE-3C88450C8C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582" y="3196327"/>
                  <a:ext cx="258404" cy="41408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D86BAA81-AF11-4F30-92FC-336ABE8531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387" y="-129396"/>
            <a:ext cx="4358442" cy="384231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BC117C-D67F-42C2-BF25-C0CD9AD8BC7F}"/>
              </a:ext>
            </a:extLst>
          </p:cNvPr>
          <p:cNvCxnSpPr>
            <a:cxnSpLocks/>
          </p:cNvCxnSpPr>
          <p:nvPr/>
        </p:nvCxnSpPr>
        <p:spPr>
          <a:xfrm flipH="1">
            <a:off x="7511694" y="2938870"/>
            <a:ext cx="963786" cy="1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139106-2401-4AB5-8708-2E12AA4403DA}"/>
                  </a:ext>
                </a:extLst>
              </p:cNvPr>
              <p:cNvSpPr txBox="1"/>
              <p:nvPr/>
            </p:nvSpPr>
            <p:spPr>
              <a:xfrm>
                <a:off x="7712869" y="2443092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139106-2401-4AB5-8708-2E12AA440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869" y="2443092"/>
                <a:ext cx="348236" cy="414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06FDC0-1553-40A3-995C-D57B704134E5}"/>
                  </a:ext>
                </a:extLst>
              </p:cNvPr>
              <p:cNvSpPr txBox="1"/>
              <p:nvPr/>
            </p:nvSpPr>
            <p:spPr>
              <a:xfrm>
                <a:off x="11843764" y="2443092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06FDC0-1553-40A3-995C-D57B70413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3764" y="2443092"/>
                <a:ext cx="348236" cy="4140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9CDCF6-B3B4-4B10-BB4A-B2C42069C728}"/>
              </a:ext>
            </a:extLst>
          </p:cNvPr>
          <p:cNvCxnSpPr>
            <a:cxnSpLocks/>
          </p:cNvCxnSpPr>
          <p:nvPr/>
        </p:nvCxnSpPr>
        <p:spPr>
          <a:xfrm>
            <a:off x="11353431" y="2934739"/>
            <a:ext cx="794516" cy="4131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F3516B-B3B9-4395-882B-B3C9D0D630B0}"/>
              </a:ext>
            </a:extLst>
          </p:cNvPr>
          <p:cNvCxnSpPr>
            <a:cxnSpLocks/>
          </p:cNvCxnSpPr>
          <p:nvPr/>
        </p:nvCxnSpPr>
        <p:spPr>
          <a:xfrm>
            <a:off x="8718548" y="3190557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C01E0C-B92E-4414-BF4C-37FC03DFFC20}"/>
                  </a:ext>
                </a:extLst>
              </p:cNvPr>
              <p:cNvSpPr txBox="1"/>
              <p:nvPr/>
            </p:nvSpPr>
            <p:spPr>
              <a:xfrm>
                <a:off x="8061106" y="3604761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C01E0C-B92E-4414-BF4C-37FC03DFF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106" y="3604761"/>
                <a:ext cx="549412" cy="369332"/>
              </a:xfrm>
              <a:prstGeom prst="rect">
                <a:avLst/>
              </a:prstGeom>
              <a:blipFill>
                <a:blip r:embed="rId9"/>
                <a:stretch>
                  <a:fillRect l="-4444" t="-36066" r="-8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AFCFF7-4309-4058-BB86-278BC90F241A}"/>
              </a:ext>
            </a:extLst>
          </p:cNvPr>
          <p:cNvCxnSpPr>
            <a:cxnSpLocks/>
          </p:cNvCxnSpPr>
          <p:nvPr/>
        </p:nvCxnSpPr>
        <p:spPr>
          <a:xfrm>
            <a:off x="11128012" y="3190557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3BAC30-4304-476C-87A7-A46B0E3DE344}"/>
                  </a:ext>
                </a:extLst>
              </p:cNvPr>
              <p:cNvSpPr txBox="1"/>
              <p:nvPr/>
            </p:nvSpPr>
            <p:spPr>
              <a:xfrm>
                <a:off x="9324916" y="1976420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3BAC30-4304-476C-87A7-A46B0E3DE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4916" y="1976420"/>
                <a:ext cx="549412" cy="369332"/>
              </a:xfrm>
              <a:prstGeom prst="rect">
                <a:avLst/>
              </a:prstGeom>
              <a:blipFill>
                <a:blip r:embed="rId10"/>
                <a:stretch>
                  <a:fillRect l="-5556" t="-36066" r="-811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CCA9FD-4435-47AB-83D6-855EB1B98C8F}"/>
              </a:ext>
            </a:extLst>
          </p:cNvPr>
          <p:cNvCxnSpPr>
            <a:cxnSpLocks/>
          </p:cNvCxnSpPr>
          <p:nvPr/>
        </p:nvCxnSpPr>
        <p:spPr>
          <a:xfrm>
            <a:off x="9926174" y="1116371"/>
            <a:ext cx="0" cy="1044715"/>
          </a:xfrm>
          <a:prstGeom prst="straightConnector1">
            <a:avLst/>
          </a:prstGeom>
          <a:ln w="47625">
            <a:solidFill>
              <a:srgbClr val="0070C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A24ABE-A5E4-4EC2-BBA7-7B6ADBDB12A3}"/>
              </a:ext>
            </a:extLst>
          </p:cNvPr>
          <p:cNvCxnSpPr>
            <a:cxnSpLocks/>
          </p:cNvCxnSpPr>
          <p:nvPr/>
        </p:nvCxnSpPr>
        <p:spPr>
          <a:xfrm flipV="1">
            <a:off x="8816881" y="1998803"/>
            <a:ext cx="395730" cy="731094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A5AEB6-D3C6-4015-BCC1-0CEC1D19BEE1}"/>
              </a:ext>
            </a:extLst>
          </p:cNvPr>
          <p:cNvCxnSpPr>
            <a:cxnSpLocks/>
          </p:cNvCxnSpPr>
          <p:nvPr/>
        </p:nvCxnSpPr>
        <p:spPr>
          <a:xfrm flipH="1" flipV="1">
            <a:off x="10630597" y="2068991"/>
            <a:ext cx="351376" cy="635788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B7B7A2-C464-4F71-AEEC-23A0ABA45CDD}"/>
                  </a:ext>
                </a:extLst>
              </p:cNvPr>
              <p:cNvSpPr txBox="1"/>
              <p:nvPr/>
            </p:nvSpPr>
            <p:spPr>
              <a:xfrm>
                <a:off x="8580904" y="1861947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B7B7A2-C464-4F71-AEEC-23A0ABA45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904" y="1861947"/>
                <a:ext cx="348236" cy="4140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ACC7FB-58B1-41D0-8AF9-3711447F2A88}"/>
                  </a:ext>
                </a:extLst>
              </p:cNvPr>
              <p:cNvSpPr txBox="1"/>
              <p:nvPr/>
            </p:nvSpPr>
            <p:spPr>
              <a:xfrm>
                <a:off x="10842390" y="1909705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ACC7FB-58B1-41D0-8AF9-3711447F2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390" y="1909705"/>
                <a:ext cx="348236" cy="4140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B72D08-3DFF-4B54-84D8-C6274CF5C626}"/>
                  </a:ext>
                </a:extLst>
              </p:cNvPr>
              <p:cNvSpPr txBox="1"/>
              <p:nvPr/>
            </p:nvSpPr>
            <p:spPr>
              <a:xfrm>
                <a:off x="10455494" y="3816413"/>
                <a:ext cx="54941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B72D08-3DFF-4B54-84D8-C6274CF5C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5494" y="3816413"/>
                <a:ext cx="549412" cy="369332"/>
              </a:xfrm>
              <a:prstGeom prst="rect">
                <a:avLst/>
              </a:prstGeom>
              <a:blipFill>
                <a:blip r:embed="rId13"/>
                <a:stretch>
                  <a:fillRect l="-4444" t="-36066" r="-8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456AF4-54CF-4D81-8E6F-D6A286FBA241}"/>
                  </a:ext>
                </a:extLst>
              </p:cNvPr>
              <p:cNvSpPr txBox="1"/>
              <p:nvPr/>
            </p:nvSpPr>
            <p:spPr>
              <a:xfrm>
                <a:off x="10531496" y="2532247"/>
                <a:ext cx="27058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456AF4-54CF-4D81-8E6F-D6A286FB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1496" y="2532247"/>
                <a:ext cx="270587" cy="307777"/>
              </a:xfrm>
              <a:prstGeom prst="rect">
                <a:avLst/>
              </a:prstGeom>
              <a:blipFill>
                <a:blip r:embed="rId14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>
            <a:extLst>
              <a:ext uri="{FF2B5EF4-FFF2-40B4-BE49-F238E27FC236}">
                <a16:creationId xmlns:a16="http://schemas.microsoft.com/office/drawing/2014/main" id="{86A04A7D-7D47-4852-B29F-2249ED1C61ED}"/>
              </a:ext>
            </a:extLst>
          </p:cNvPr>
          <p:cNvSpPr/>
          <p:nvPr/>
        </p:nvSpPr>
        <p:spPr>
          <a:xfrm rot="14253477">
            <a:off x="10829270" y="2578188"/>
            <a:ext cx="374476" cy="437555"/>
          </a:xfrm>
          <a:prstGeom prst="arc">
            <a:avLst>
              <a:gd name="adj1" fmla="val 16200000"/>
              <a:gd name="adj2" fmla="val 11362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16DA86C-98F8-41F0-B30C-0C9243F3769B}"/>
                  </a:ext>
                </a:extLst>
              </p:cNvPr>
              <p:cNvSpPr txBox="1"/>
              <p:nvPr/>
            </p:nvSpPr>
            <p:spPr>
              <a:xfrm>
                <a:off x="9111655" y="2458738"/>
                <a:ext cx="27058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16DA86C-98F8-41F0-B30C-0C9243F37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655" y="2458738"/>
                <a:ext cx="270587" cy="307777"/>
              </a:xfrm>
              <a:prstGeom prst="rect">
                <a:avLst/>
              </a:prstGeom>
              <a:blipFill>
                <a:blip r:embed="rId15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65D07BE-B0E4-4C09-B8A1-E2060221A76F}"/>
              </a:ext>
            </a:extLst>
          </p:cNvPr>
          <p:cNvCxnSpPr>
            <a:cxnSpLocks/>
          </p:cNvCxnSpPr>
          <p:nvPr/>
        </p:nvCxnSpPr>
        <p:spPr>
          <a:xfrm flipV="1">
            <a:off x="9898234" y="459316"/>
            <a:ext cx="1" cy="453635"/>
          </a:xfrm>
          <a:prstGeom prst="straightConnector1">
            <a:avLst/>
          </a:prstGeom>
          <a:ln w="28575">
            <a:solidFill>
              <a:srgbClr val="7030A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DEA03B6-CA95-426D-B088-A6788BB85E7D}"/>
                  </a:ext>
                </a:extLst>
              </p:cNvPr>
              <p:cNvSpPr txBox="1"/>
              <p:nvPr/>
            </p:nvSpPr>
            <p:spPr>
              <a:xfrm>
                <a:off x="10318553" y="1081943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DEA03B6-CA95-426D-B088-A6788BB85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53" y="1081943"/>
                <a:ext cx="348236" cy="41408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C62F933-F0BA-4CBC-8223-FB770A08A9A2}"/>
              </a:ext>
            </a:extLst>
          </p:cNvPr>
          <p:cNvCxnSpPr>
            <a:cxnSpLocks/>
          </p:cNvCxnSpPr>
          <p:nvPr/>
        </p:nvCxnSpPr>
        <p:spPr>
          <a:xfrm>
            <a:off x="10045778" y="1131108"/>
            <a:ext cx="409716" cy="660651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E572CD0-D1FA-42B2-B72F-421541F7FDA5}"/>
              </a:ext>
            </a:extLst>
          </p:cNvPr>
          <p:cNvCxnSpPr>
            <a:cxnSpLocks/>
          </p:cNvCxnSpPr>
          <p:nvPr/>
        </p:nvCxnSpPr>
        <p:spPr>
          <a:xfrm flipH="1">
            <a:off x="9382242" y="1143001"/>
            <a:ext cx="365840" cy="667361"/>
          </a:xfrm>
          <a:prstGeom prst="straightConnector1">
            <a:avLst/>
          </a:prstGeom>
          <a:ln w="47625">
            <a:solidFill>
              <a:srgbClr val="00B05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62A749-D1C3-42ED-9FD6-699771E1E41F}"/>
                  </a:ext>
                </a:extLst>
              </p:cNvPr>
              <p:cNvSpPr txBox="1"/>
              <p:nvPr/>
            </p:nvSpPr>
            <p:spPr>
              <a:xfrm>
                <a:off x="9150798" y="1052403"/>
                <a:ext cx="34823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62A749-D1C3-42ED-9FD6-699771E1E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798" y="1052403"/>
                <a:ext cx="348236" cy="41408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28D8806-FA23-4CCF-8EF6-F347B1A0BCC6}"/>
                  </a:ext>
                </a:extLst>
              </p:cNvPr>
              <p:cNvSpPr txBox="1"/>
              <p:nvPr/>
            </p:nvSpPr>
            <p:spPr>
              <a:xfrm>
                <a:off x="9970317" y="441056"/>
                <a:ext cx="348236" cy="34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28D8806-FA23-4CCF-8EF6-F347B1A0B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0317" y="441056"/>
                <a:ext cx="348236" cy="345159"/>
              </a:xfrm>
              <a:prstGeom prst="rect">
                <a:avLst/>
              </a:prstGeom>
              <a:blipFill>
                <a:blip r:embed="rId1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B29C412-CF5A-425C-A001-B4D6B868B2B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0807" y="5377979"/>
            <a:ext cx="3933825" cy="1285875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40DCFA3-025B-43DE-B4B7-4C7E62114437}"/>
              </a:ext>
            </a:extLst>
          </p:cNvPr>
          <p:cNvCxnSpPr>
            <a:cxnSpLocks/>
          </p:cNvCxnSpPr>
          <p:nvPr/>
        </p:nvCxnSpPr>
        <p:spPr>
          <a:xfrm flipH="1">
            <a:off x="1851381" y="6159657"/>
            <a:ext cx="555425" cy="0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0161FB-6AB5-452C-9588-C3E9943902C8}"/>
                  </a:ext>
                </a:extLst>
              </p:cNvPr>
              <p:cNvSpPr txBox="1"/>
              <p:nvPr/>
            </p:nvSpPr>
            <p:spPr>
              <a:xfrm>
                <a:off x="1894062" y="5540518"/>
                <a:ext cx="512744" cy="456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ru-R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упр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0161FB-6AB5-452C-9588-C3E994390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062" y="5540518"/>
                <a:ext cx="512744" cy="4566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20120D-F017-4F91-A838-3F795CE074D3}"/>
                  </a:ext>
                </a:extLst>
              </p:cNvPr>
              <p:cNvSpPr txBox="1"/>
              <p:nvPr/>
            </p:nvSpPr>
            <p:spPr>
              <a:xfrm>
                <a:off x="965421" y="5540518"/>
                <a:ext cx="348236" cy="4566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ru-R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упр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20120D-F017-4F91-A838-3F795CE07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21" y="5540518"/>
                <a:ext cx="348236" cy="456600"/>
              </a:xfrm>
              <a:prstGeom prst="rect">
                <a:avLst/>
              </a:prstGeom>
              <a:blipFill>
                <a:blip r:embed="rId21"/>
                <a:stretch>
                  <a:fillRect r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F67C702-9D30-40D9-8286-89087AE1BF40}"/>
              </a:ext>
            </a:extLst>
          </p:cNvPr>
          <p:cNvCxnSpPr>
            <a:cxnSpLocks/>
          </p:cNvCxnSpPr>
          <p:nvPr/>
        </p:nvCxnSpPr>
        <p:spPr>
          <a:xfrm>
            <a:off x="965421" y="6159657"/>
            <a:ext cx="524943" cy="0"/>
          </a:xfrm>
          <a:prstGeom prst="straightConnector1">
            <a:avLst/>
          </a:prstGeom>
          <a:ln w="47625">
            <a:solidFill>
              <a:srgbClr val="FF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671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541796-318B-4D86-A432-25B9C064BB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72" t="279" r="43843" b="49721"/>
          <a:stretch/>
        </p:blipFill>
        <p:spPr>
          <a:xfrm>
            <a:off x="0" y="228077"/>
            <a:ext cx="3970262" cy="320092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CB468CC-0D11-4007-BD0B-4B33CA7D0D6C}"/>
              </a:ext>
            </a:extLst>
          </p:cNvPr>
          <p:cNvCxnSpPr>
            <a:cxnSpLocks/>
          </p:cNvCxnSpPr>
          <p:nvPr/>
        </p:nvCxnSpPr>
        <p:spPr>
          <a:xfrm>
            <a:off x="1999339" y="228077"/>
            <a:ext cx="0" cy="3059762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6CB72B-F31C-492E-8E4F-C40E23BCBDF6}"/>
              </a:ext>
            </a:extLst>
          </p:cNvPr>
          <p:cNvCxnSpPr>
            <a:cxnSpLocks/>
          </p:cNvCxnSpPr>
          <p:nvPr/>
        </p:nvCxnSpPr>
        <p:spPr>
          <a:xfrm flipH="1">
            <a:off x="1999339" y="228077"/>
            <a:ext cx="377750" cy="3059762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7A8245DC-5B48-4FD0-A467-C0B101FD80CA}"/>
              </a:ext>
            </a:extLst>
          </p:cNvPr>
          <p:cNvSpPr/>
          <p:nvPr/>
        </p:nvSpPr>
        <p:spPr>
          <a:xfrm rot="19279862">
            <a:off x="1952215" y="1804779"/>
            <a:ext cx="241842" cy="262132"/>
          </a:xfrm>
          <a:prstGeom prst="arc">
            <a:avLst>
              <a:gd name="adj1" fmla="val 16200000"/>
              <a:gd name="adj2" fmla="val 113629"/>
            </a:avLst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5C96F7-1365-434C-B48C-B8383D4946F4}"/>
                  </a:ext>
                </a:extLst>
              </p:cNvPr>
              <p:cNvSpPr txBox="1"/>
              <p:nvPr/>
            </p:nvSpPr>
            <p:spPr>
              <a:xfrm>
                <a:off x="1845953" y="1388626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5C96F7-1365-434C-B48C-B8383D494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953" y="1388626"/>
                <a:ext cx="55553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0C6A793-25F5-4BF1-86E4-0F3F00462B13}"/>
              </a:ext>
            </a:extLst>
          </p:cNvPr>
          <p:cNvSpPr/>
          <p:nvPr/>
        </p:nvSpPr>
        <p:spPr>
          <a:xfrm rot="898996">
            <a:off x="10603573" y="513271"/>
            <a:ext cx="168612" cy="320092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8E161B-C270-4C0F-A7FB-66EEC576648F}"/>
              </a:ext>
            </a:extLst>
          </p:cNvPr>
          <p:cNvCxnSpPr>
            <a:cxnSpLocks/>
          </p:cNvCxnSpPr>
          <p:nvPr/>
        </p:nvCxnSpPr>
        <p:spPr>
          <a:xfrm>
            <a:off x="10295975" y="574304"/>
            <a:ext cx="0" cy="438318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E010D4-1557-4E77-84B9-0EC7576CBB9A}"/>
              </a:ext>
            </a:extLst>
          </p:cNvPr>
          <p:cNvCxnSpPr>
            <a:cxnSpLocks/>
          </p:cNvCxnSpPr>
          <p:nvPr/>
        </p:nvCxnSpPr>
        <p:spPr>
          <a:xfrm flipV="1">
            <a:off x="8035160" y="3634066"/>
            <a:ext cx="4221480" cy="95023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DA3724B8-930B-4CD3-929A-71BA0D27FBA3}"/>
              </a:ext>
            </a:extLst>
          </p:cNvPr>
          <p:cNvSpPr/>
          <p:nvPr/>
        </p:nvSpPr>
        <p:spPr>
          <a:xfrm rot="18473168">
            <a:off x="10211236" y="1850123"/>
            <a:ext cx="506279" cy="509669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A475D9-8C3B-4044-BF02-901DD311E4BE}"/>
                  </a:ext>
                </a:extLst>
              </p:cNvPr>
              <p:cNvSpPr txBox="1"/>
              <p:nvPr/>
            </p:nvSpPr>
            <p:spPr>
              <a:xfrm>
                <a:off x="10186606" y="1347927"/>
                <a:ext cx="55553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A475D9-8C3B-4044-BF02-901DD311E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6606" y="1347927"/>
                <a:ext cx="55553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853CC7-C921-4215-9324-8A2F0DA5240A}"/>
              </a:ext>
            </a:extLst>
          </p:cNvPr>
          <p:cNvCxnSpPr>
            <a:cxnSpLocks/>
          </p:cNvCxnSpPr>
          <p:nvPr/>
        </p:nvCxnSpPr>
        <p:spPr>
          <a:xfrm flipH="1">
            <a:off x="9684820" y="3634066"/>
            <a:ext cx="595127" cy="174111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71CF21-3742-4195-8EEB-D10786E734EE}"/>
                  </a:ext>
                </a:extLst>
              </p:cNvPr>
              <p:cNvSpPr txBox="1"/>
              <p:nvPr/>
            </p:nvSpPr>
            <p:spPr>
              <a:xfrm>
                <a:off x="9273455" y="4847608"/>
                <a:ext cx="549412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71CF21-3742-4195-8EEB-D10786E73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455" y="4847608"/>
                <a:ext cx="549412" cy="4831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c 21">
            <a:extLst>
              <a:ext uri="{FF2B5EF4-FFF2-40B4-BE49-F238E27FC236}">
                <a16:creationId xmlns:a16="http://schemas.microsoft.com/office/drawing/2014/main" id="{CEFEAF25-C28E-46A6-8B26-B72EDEA85072}"/>
              </a:ext>
            </a:extLst>
          </p:cNvPr>
          <p:cNvSpPr/>
          <p:nvPr/>
        </p:nvSpPr>
        <p:spPr>
          <a:xfrm rot="7762855">
            <a:off x="10028128" y="4161117"/>
            <a:ext cx="293041" cy="327243"/>
          </a:xfrm>
          <a:prstGeom prst="arc">
            <a:avLst>
              <a:gd name="adj1" fmla="val 16775587"/>
              <a:gd name="adj2" fmla="val 725428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4D2B8C-BB0D-4E4F-A560-662871DDB7BA}"/>
                  </a:ext>
                </a:extLst>
              </p:cNvPr>
              <p:cNvSpPr txBox="1"/>
              <p:nvPr/>
            </p:nvSpPr>
            <p:spPr>
              <a:xfrm>
                <a:off x="9838895" y="4455200"/>
                <a:ext cx="55553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4D2B8C-BB0D-4E4F-A560-662871DDB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8895" y="4455200"/>
                <a:ext cx="555537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D5E445-EA05-4BCD-8848-B602697427A2}"/>
              </a:ext>
            </a:extLst>
          </p:cNvPr>
          <p:cNvCxnSpPr>
            <a:cxnSpLocks/>
          </p:cNvCxnSpPr>
          <p:nvPr/>
        </p:nvCxnSpPr>
        <p:spPr>
          <a:xfrm flipV="1">
            <a:off x="10279947" y="2241122"/>
            <a:ext cx="1" cy="1254198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A4F4D6-555F-489E-BDDE-6B9CB6CB5C2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0274101" y="3659781"/>
            <a:ext cx="1171484" cy="21796"/>
          </a:xfrm>
          <a:prstGeom prst="straightConnector1">
            <a:avLst/>
          </a:prstGeom>
          <a:ln w="47625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175F09-0968-4D6A-A9B5-B9D41855A65B}"/>
                  </a:ext>
                </a:extLst>
              </p:cNvPr>
              <p:cNvSpPr txBox="1"/>
              <p:nvPr/>
            </p:nvSpPr>
            <p:spPr>
              <a:xfrm>
                <a:off x="10820951" y="3757690"/>
                <a:ext cx="549412" cy="5317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тр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175F09-0968-4D6A-A9B5-B9D41855A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951" y="3757690"/>
                <a:ext cx="549412" cy="5317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C5F34DA-8F5E-4223-A457-150B0D55E87F}"/>
                  </a:ext>
                </a:extLst>
              </p:cNvPr>
              <p:cNvSpPr txBox="1"/>
              <p:nvPr/>
            </p:nvSpPr>
            <p:spPr>
              <a:xfrm>
                <a:off x="9684820" y="2341145"/>
                <a:ext cx="549412" cy="4831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C5F34DA-8F5E-4223-A457-150B0D55E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820" y="2341145"/>
                <a:ext cx="549412" cy="4831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508BAC27-D26C-4D1B-B776-50EC89C49C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99" y="3570033"/>
            <a:ext cx="6057900" cy="3733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37CA182-ACC2-4D85-9AA4-EAD4A580563D}"/>
                  </a:ext>
                </a:extLst>
              </p:cNvPr>
              <p:cNvSpPr/>
              <p:nvPr/>
            </p:nvSpPr>
            <p:spPr>
              <a:xfrm>
                <a:off x="5792155" y="5174496"/>
                <a:ext cx="1208085" cy="3125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𝑚𝑔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37CA182-ACC2-4D85-9AA4-EAD4A58056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155" y="5174496"/>
                <a:ext cx="1208085" cy="312516"/>
              </a:xfrm>
              <a:prstGeom prst="rect">
                <a:avLst/>
              </a:prstGeom>
              <a:blipFill>
                <a:blip r:embed="rId10"/>
                <a:stretch>
                  <a:fillRect b="-17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35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155F47-7696-4623-8A6B-B966235B0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4" y="0"/>
            <a:ext cx="9457240" cy="24081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1F3BB6E-D9B2-475A-B4FA-93E3DAE01088}"/>
              </a:ext>
            </a:extLst>
          </p:cNvPr>
          <p:cNvSpPr/>
          <p:nvPr/>
        </p:nvSpPr>
        <p:spPr>
          <a:xfrm>
            <a:off x="4281714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EDB904-9AA9-43BB-81F8-BC84C4B0FF68}"/>
              </a:ext>
            </a:extLst>
          </p:cNvPr>
          <p:cNvSpPr/>
          <p:nvPr/>
        </p:nvSpPr>
        <p:spPr>
          <a:xfrm>
            <a:off x="4891313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CB8482-9FA2-4DF3-A62D-F77871B09577}"/>
              </a:ext>
            </a:extLst>
          </p:cNvPr>
          <p:cNvSpPr/>
          <p:nvPr/>
        </p:nvSpPr>
        <p:spPr>
          <a:xfrm>
            <a:off x="5582194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7F504E-132A-4A13-9946-79D4000F7841}"/>
              </a:ext>
            </a:extLst>
          </p:cNvPr>
          <p:cNvSpPr/>
          <p:nvPr/>
        </p:nvSpPr>
        <p:spPr>
          <a:xfrm>
            <a:off x="6191793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0C54AF-EE0F-429B-BA79-6F2074D23842}"/>
              </a:ext>
            </a:extLst>
          </p:cNvPr>
          <p:cNvSpPr/>
          <p:nvPr/>
        </p:nvSpPr>
        <p:spPr>
          <a:xfrm>
            <a:off x="6852190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953945-7DA3-47E5-A2EF-EC25834B8B65}"/>
              </a:ext>
            </a:extLst>
          </p:cNvPr>
          <p:cNvSpPr/>
          <p:nvPr/>
        </p:nvSpPr>
        <p:spPr>
          <a:xfrm>
            <a:off x="7461789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C5D046-7F98-4CA5-8C54-897018738AA2}"/>
              </a:ext>
            </a:extLst>
          </p:cNvPr>
          <p:cNvSpPr/>
          <p:nvPr/>
        </p:nvSpPr>
        <p:spPr>
          <a:xfrm>
            <a:off x="8122186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992A20-3501-41DF-8EBC-FBC148A6D967}"/>
              </a:ext>
            </a:extLst>
          </p:cNvPr>
          <p:cNvSpPr/>
          <p:nvPr/>
        </p:nvSpPr>
        <p:spPr>
          <a:xfrm>
            <a:off x="1777285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5F4E7A-659D-4C98-88F8-73BBE14323C8}"/>
              </a:ext>
            </a:extLst>
          </p:cNvPr>
          <p:cNvSpPr/>
          <p:nvPr/>
        </p:nvSpPr>
        <p:spPr>
          <a:xfrm>
            <a:off x="2386884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2DCC40-B537-416E-9311-BFF2A6711651}"/>
              </a:ext>
            </a:extLst>
          </p:cNvPr>
          <p:cNvSpPr/>
          <p:nvPr/>
        </p:nvSpPr>
        <p:spPr>
          <a:xfrm>
            <a:off x="3011718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3F4E13-84A0-41B6-B3FB-91F94BBEFDCC}"/>
              </a:ext>
            </a:extLst>
          </p:cNvPr>
          <p:cNvSpPr/>
          <p:nvPr/>
        </p:nvSpPr>
        <p:spPr>
          <a:xfrm>
            <a:off x="3621317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52D8AE-3988-4070-B659-4EA21A2C332D}"/>
              </a:ext>
            </a:extLst>
          </p:cNvPr>
          <p:cNvSpPr/>
          <p:nvPr/>
        </p:nvSpPr>
        <p:spPr>
          <a:xfrm>
            <a:off x="532688" y="772264"/>
            <a:ext cx="609599" cy="629815"/>
          </a:xfrm>
          <a:prstGeom prst="rect">
            <a:avLst/>
          </a:prstGeom>
          <a:solidFill>
            <a:schemeClr val="accent2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D63A03-2C94-4CE9-95D2-60C12A95AEBB}"/>
              </a:ext>
            </a:extLst>
          </p:cNvPr>
          <p:cNvSpPr/>
          <p:nvPr/>
        </p:nvSpPr>
        <p:spPr>
          <a:xfrm>
            <a:off x="1142287" y="1402079"/>
            <a:ext cx="609599" cy="62981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4FF45DB-3617-43AC-B7D0-BCB6692ED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87" y="2408129"/>
            <a:ext cx="9517885" cy="243822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5BAF1C8-9600-41B1-A0AE-45D870EB2E6B}"/>
              </a:ext>
            </a:extLst>
          </p:cNvPr>
          <p:cNvSpPr/>
          <p:nvPr/>
        </p:nvSpPr>
        <p:spPr>
          <a:xfrm>
            <a:off x="5204252" y="4216541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2B4E32-9AE8-4242-BCEE-7A75B1CA90F3}"/>
              </a:ext>
            </a:extLst>
          </p:cNvPr>
          <p:cNvSpPr/>
          <p:nvPr/>
        </p:nvSpPr>
        <p:spPr>
          <a:xfrm>
            <a:off x="6504732" y="4216540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6C2823-C029-48F6-9363-AB986B1453F5}"/>
              </a:ext>
            </a:extLst>
          </p:cNvPr>
          <p:cNvSpPr/>
          <p:nvPr/>
        </p:nvSpPr>
        <p:spPr>
          <a:xfrm>
            <a:off x="7723930" y="4216538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632AA9-44E3-474A-9B9A-6F63749776D0}"/>
              </a:ext>
            </a:extLst>
          </p:cNvPr>
          <p:cNvSpPr/>
          <p:nvPr/>
        </p:nvSpPr>
        <p:spPr>
          <a:xfrm>
            <a:off x="2699823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3373B1-C988-489C-AB79-D942A4A53DC4}"/>
              </a:ext>
            </a:extLst>
          </p:cNvPr>
          <p:cNvSpPr/>
          <p:nvPr/>
        </p:nvSpPr>
        <p:spPr>
          <a:xfrm>
            <a:off x="3934256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CD2D8D-A3FC-4D9C-A456-A655E7D4ED75}"/>
              </a:ext>
            </a:extLst>
          </p:cNvPr>
          <p:cNvSpPr/>
          <p:nvPr/>
        </p:nvSpPr>
        <p:spPr>
          <a:xfrm>
            <a:off x="1455226" y="4216539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E23660-CAC3-4CD6-87A1-931F69FCDB40}"/>
              </a:ext>
            </a:extLst>
          </p:cNvPr>
          <p:cNvSpPr/>
          <p:nvPr/>
        </p:nvSpPr>
        <p:spPr>
          <a:xfrm>
            <a:off x="4569254" y="3982754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40B92B-DB4B-482C-AF33-4E0B4D68A231}"/>
              </a:ext>
            </a:extLst>
          </p:cNvPr>
          <p:cNvSpPr/>
          <p:nvPr/>
        </p:nvSpPr>
        <p:spPr>
          <a:xfrm>
            <a:off x="5869734" y="3982753"/>
            <a:ext cx="609599" cy="233784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F6B975-2023-4F36-9273-377A9E57A252}"/>
              </a:ext>
            </a:extLst>
          </p:cNvPr>
          <p:cNvSpPr/>
          <p:nvPr/>
        </p:nvSpPr>
        <p:spPr>
          <a:xfrm>
            <a:off x="7088932" y="3982751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6F5AD5-1BD2-4D30-B872-DD8D32D19F61}"/>
              </a:ext>
            </a:extLst>
          </p:cNvPr>
          <p:cNvSpPr/>
          <p:nvPr/>
        </p:nvSpPr>
        <p:spPr>
          <a:xfrm>
            <a:off x="2064825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CD358B-0C9D-46FD-8CA2-97B98B01082B}"/>
              </a:ext>
            </a:extLst>
          </p:cNvPr>
          <p:cNvSpPr/>
          <p:nvPr/>
        </p:nvSpPr>
        <p:spPr>
          <a:xfrm>
            <a:off x="3299258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DC5AEE-E34F-49EA-869D-5CE51913A902}"/>
              </a:ext>
            </a:extLst>
          </p:cNvPr>
          <p:cNvSpPr/>
          <p:nvPr/>
        </p:nvSpPr>
        <p:spPr>
          <a:xfrm>
            <a:off x="820228" y="398275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FFB380-4C55-467D-8BC2-5316F5F76FD4}"/>
              </a:ext>
            </a:extLst>
          </p:cNvPr>
          <p:cNvSpPr/>
          <p:nvPr/>
        </p:nvSpPr>
        <p:spPr>
          <a:xfrm>
            <a:off x="8389412" y="3942002"/>
            <a:ext cx="609599" cy="233785"/>
          </a:xfrm>
          <a:prstGeom prst="rect">
            <a:avLst/>
          </a:prstGeom>
          <a:solidFill>
            <a:srgbClr val="92D05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942EEDF-183B-4F70-B3D1-E2E1B587DF53}"/>
              </a:ext>
            </a:extLst>
          </p:cNvPr>
          <p:cNvSpPr/>
          <p:nvPr/>
        </p:nvSpPr>
        <p:spPr>
          <a:xfrm>
            <a:off x="4594653" y="3312187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A030FD-61CB-4E6C-8423-153F9542521E}"/>
              </a:ext>
            </a:extLst>
          </p:cNvPr>
          <p:cNvSpPr/>
          <p:nvPr/>
        </p:nvSpPr>
        <p:spPr>
          <a:xfrm>
            <a:off x="5895133" y="3312186"/>
            <a:ext cx="609599" cy="67055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2A73184-6B77-4CF5-A4D9-A1E74AD73D65}"/>
              </a:ext>
            </a:extLst>
          </p:cNvPr>
          <p:cNvSpPr/>
          <p:nvPr/>
        </p:nvSpPr>
        <p:spPr>
          <a:xfrm>
            <a:off x="7114331" y="3312185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3D2C48E-D2CE-4553-9D39-4A30E440F51D}"/>
              </a:ext>
            </a:extLst>
          </p:cNvPr>
          <p:cNvSpPr/>
          <p:nvPr/>
        </p:nvSpPr>
        <p:spPr>
          <a:xfrm>
            <a:off x="2090224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EC43B5-FE10-43E7-9A6D-B88598A1348F}"/>
              </a:ext>
            </a:extLst>
          </p:cNvPr>
          <p:cNvSpPr/>
          <p:nvPr/>
        </p:nvSpPr>
        <p:spPr>
          <a:xfrm>
            <a:off x="3324657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EB3D84-3069-415B-A799-123B60A12C65}"/>
              </a:ext>
            </a:extLst>
          </p:cNvPr>
          <p:cNvSpPr/>
          <p:nvPr/>
        </p:nvSpPr>
        <p:spPr>
          <a:xfrm>
            <a:off x="845627" y="3312186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1EC3EC5-10F7-48EC-B4E9-873C7B6DC042}"/>
              </a:ext>
            </a:extLst>
          </p:cNvPr>
          <p:cNvSpPr/>
          <p:nvPr/>
        </p:nvSpPr>
        <p:spPr>
          <a:xfrm>
            <a:off x="8384327" y="3271435"/>
            <a:ext cx="609599" cy="670562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60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17BAFC-0BB3-4F4C-BA52-22AF3703C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719" y="2075246"/>
            <a:ext cx="2514818" cy="25986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57CFE3-D16D-4E25-AF11-7F4E50CDD9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200036" y="2075246"/>
            <a:ext cx="2350625" cy="2598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541A8-93DF-4A16-93B5-C3594292F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/>
          <a:stretch/>
        </p:blipFill>
        <p:spPr>
          <a:xfrm flipH="1">
            <a:off x="3154063" y="2075246"/>
            <a:ext cx="2350625" cy="25986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05E562-3FD9-4BC6-AD7D-FE407CE21B55}"/>
              </a:ext>
            </a:extLst>
          </p:cNvPr>
          <p:cNvSpPr/>
          <p:nvPr/>
        </p:nvSpPr>
        <p:spPr>
          <a:xfrm>
            <a:off x="4437888" y="2340864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B71A8F-BFF9-485F-A214-E8A28DCBCEDD}"/>
              </a:ext>
            </a:extLst>
          </p:cNvPr>
          <p:cNvSpPr/>
          <p:nvPr/>
        </p:nvSpPr>
        <p:spPr>
          <a:xfrm>
            <a:off x="4852416" y="3345833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441E2-EDA9-4901-A064-FAB5A639E8BD}"/>
              </a:ext>
            </a:extLst>
          </p:cNvPr>
          <p:cNvSpPr/>
          <p:nvPr/>
        </p:nvSpPr>
        <p:spPr>
          <a:xfrm>
            <a:off x="2891935" y="2179320"/>
            <a:ext cx="524256" cy="323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85C2E0-3B7E-4451-A359-C71783B53241}"/>
              </a:ext>
            </a:extLst>
          </p:cNvPr>
          <p:cNvGrpSpPr/>
          <p:nvPr/>
        </p:nvGrpSpPr>
        <p:grpSpPr>
          <a:xfrm>
            <a:off x="2529749" y="-2462861"/>
            <a:ext cx="9965342" cy="9208153"/>
            <a:chOff x="972234" y="-704869"/>
            <a:chExt cx="6769686" cy="625531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505F4F-CE8D-4842-9ADF-31E32BFBE04C}"/>
                </a:ext>
              </a:extLst>
            </p:cNvPr>
            <p:cNvSpPr/>
            <p:nvPr/>
          </p:nvSpPr>
          <p:spPr>
            <a:xfrm>
              <a:off x="3376740" y="2153641"/>
              <a:ext cx="1235097" cy="119219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740C8E-EDD3-4130-9207-40000C16F02D}"/>
                </a:ext>
              </a:extLst>
            </p:cNvPr>
            <p:cNvSpPr/>
            <p:nvPr/>
          </p:nvSpPr>
          <p:spPr>
            <a:xfrm>
              <a:off x="2759275" y="1548985"/>
              <a:ext cx="2487930" cy="240150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AD204B4-63B6-4115-8CCF-6EDEF2FCF1A3}"/>
                </a:ext>
              </a:extLst>
            </p:cNvPr>
            <p:cNvSpPr/>
            <p:nvPr/>
          </p:nvSpPr>
          <p:spPr>
            <a:xfrm>
              <a:off x="2045668" y="656137"/>
              <a:ext cx="4217358" cy="401563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C38C96-F927-4D43-82C6-14673465CC8D}"/>
                </a:ext>
              </a:extLst>
            </p:cNvPr>
            <p:cNvSpPr/>
            <p:nvPr/>
          </p:nvSpPr>
          <p:spPr>
            <a:xfrm>
              <a:off x="972234" y="-704869"/>
              <a:ext cx="6769686" cy="62553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97E43D-3642-493B-815A-64206D73EDA9}"/>
              </a:ext>
            </a:extLst>
          </p:cNvPr>
          <p:cNvCxnSpPr>
            <a:cxnSpLocks/>
          </p:cNvCxnSpPr>
          <p:nvPr/>
        </p:nvCxnSpPr>
        <p:spPr>
          <a:xfrm flipH="1" flipV="1">
            <a:off x="1465779" y="227689"/>
            <a:ext cx="2066981" cy="2090959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6EF02D6-22CD-4DBB-AB8F-3AAB39DC0E97}"/>
              </a:ext>
            </a:extLst>
          </p:cNvPr>
          <p:cNvSpPr/>
          <p:nvPr/>
        </p:nvSpPr>
        <p:spPr>
          <a:xfrm>
            <a:off x="2412632" y="1249680"/>
            <a:ext cx="364343" cy="2978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9AC912-6DDA-46A3-9630-D33639CBB93F}"/>
              </a:ext>
            </a:extLst>
          </p:cNvPr>
          <p:cNvCxnSpPr>
            <a:cxnSpLocks/>
          </p:cNvCxnSpPr>
          <p:nvPr/>
        </p:nvCxnSpPr>
        <p:spPr>
          <a:xfrm flipH="1">
            <a:off x="2635413" y="2693438"/>
            <a:ext cx="1463178" cy="24945"/>
          </a:xfrm>
          <a:prstGeom prst="line">
            <a:avLst/>
          </a:prstGeom>
          <a:ln w="3175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4A2E61-007D-4276-8273-83913F634F60}"/>
              </a:ext>
            </a:extLst>
          </p:cNvPr>
          <p:cNvCxnSpPr>
            <a:cxnSpLocks/>
            <a:endCxn id="17" idx="4"/>
          </p:cNvCxnSpPr>
          <p:nvPr/>
        </p:nvCxnSpPr>
        <p:spPr>
          <a:xfrm flipH="1" flipV="1">
            <a:off x="2594804" y="1547488"/>
            <a:ext cx="18580" cy="1220313"/>
          </a:xfrm>
          <a:prstGeom prst="line">
            <a:avLst/>
          </a:prstGeom>
          <a:ln w="3175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E8185D-6A1C-4587-82A7-F1DA692C7163}"/>
              </a:ext>
            </a:extLst>
          </p:cNvPr>
          <p:cNvCxnSpPr>
            <a:cxnSpLocks/>
            <a:endCxn id="17" idx="6"/>
          </p:cNvCxnSpPr>
          <p:nvPr/>
        </p:nvCxnSpPr>
        <p:spPr>
          <a:xfrm flipH="1" flipV="1">
            <a:off x="2776975" y="1398584"/>
            <a:ext cx="4437016" cy="1369218"/>
          </a:xfrm>
          <a:prstGeom prst="line">
            <a:avLst/>
          </a:prstGeom>
          <a:ln w="317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/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D7BAFF-1D92-4605-9E20-845AD91C0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957" y="2364634"/>
                <a:ext cx="176459" cy="369332"/>
              </a:xfrm>
              <a:prstGeom prst="rect">
                <a:avLst/>
              </a:prstGeom>
              <a:blipFill>
                <a:blip r:embed="rId3"/>
                <a:stretch>
                  <a:fillRect l="-41379" r="-3793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/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6583CC-8FCB-4265-9CBD-F11430947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154" y="2358239"/>
                <a:ext cx="176459" cy="369332"/>
              </a:xfrm>
              <a:prstGeom prst="rect">
                <a:avLst/>
              </a:prstGeom>
              <a:blipFill>
                <a:blip r:embed="rId4"/>
                <a:stretch>
                  <a:fillRect l="-41379" r="-4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>
            <a:extLst>
              <a:ext uri="{FF2B5EF4-FFF2-40B4-BE49-F238E27FC236}">
                <a16:creationId xmlns:a16="http://schemas.microsoft.com/office/drawing/2014/main" id="{C97ED3CB-DF93-45AF-B5C6-0F939CA7017E}"/>
              </a:ext>
            </a:extLst>
          </p:cNvPr>
          <p:cNvSpPr/>
          <p:nvPr/>
        </p:nvSpPr>
        <p:spPr>
          <a:xfrm rot="15583265">
            <a:off x="3671002" y="2571518"/>
            <a:ext cx="297908" cy="243840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/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E6600DE-50CD-4D3B-9065-4711C4BFE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550" y="1987326"/>
                <a:ext cx="970394" cy="307777"/>
              </a:xfrm>
              <a:prstGeom prst="rect">
                <a:avLst/>
              </a:prstGeom>
              <a:blipFill>
                <a:blip r:embed="rId5"/>
                <a:stretch>
                  <a:fillRect l="-5660" r="-377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/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C429BC0-E1C6-4844-9938-BEA45C50E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59947">
                <a:off x="3602414" y="1326776"/>
                <a:ext cx="677558" cy="430887"/>
              </a:xfrm>
              <a:prstGeom prst="rect">
                <a:avLst/>
              </a:prstGeom>
              <a:blipFill>
                <a:blip r:embed="rId6"/>
                <a:stretch>
                  <a:fillRect l="-34109" t="-25490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/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𝒗𝒕</m:t>
                      </m:r>
                      <m:func>
                        <m:func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33C39B-9D3A-4410-9F05-16150EF5B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280" y="2732813"/>
                <a:ext cx="941540" cy="307777"/>
              </a:xfrm>
              <a:prstGeom prst="rect">
                <a:avLst/>
              </a:prstGeom>
              <a:blipFill>
                <a:blip r:embed="rId7"/>
                <a:stretch>
                  <a:fillRect l="-5161" r="-3226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/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1AD4ECB-37DD-42AA-80CE-C2932B5C6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834" y="2784959"/>
                <a:ext cx="176459" cy="369332"/>
              </a:xfrm>
              <a:prstGeom prst="rect">
                <a:avLst/>
              </a:prstGeom>
              <a:blipFill>
                <a:blip r:embed="rId8"/>
                <a:stretch>
                  <a:fillRect l="-44828" r="-37931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706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BCCB81-3EE9-4589-A9F6-994BC56BE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957" y="1204275"/>
            <a:ext cx="8478203" cy="524248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763C192-2D9E-4A73-AE7A-E9C479C2E6E5}"/>
              </a:ext>
            </a:extLst>
          </p:cNvPr>
          <p:cNvSpPr/>
          <p:nvPr/>
        </p:nvSpPr>
        <p:spPr>
          <a:xfrm>
            <a:off x="7025272" y="4114800"/>
            <a:ext cx="178167" cy="18399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A63AF5-9B4E-436E-A22C-1DF2CE6F9D98}"/>
              </a:ext>
            </a:extLst>
          </p:cNvPr>
          <p:cNvCxnSpPr/>
          <p:nvPr/>
        </p:nvCxnSpPr>
        <p:spPr>
          <a:xfrm>
            <a:off x="2367280" y="8128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2CE4E5-9C1B-4279-B766-6BD920ABC2C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360160" y="3312160"/>
            <a:ext cx="691204" cy="8295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00891C-6793-4C27-863E-02B4BDEF3251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6939280" y="4298796"/>
            <a:ext cx="175076" cy="174487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BC6EE8-1217-43F1-843C-1BC8C0177BD3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592729" y="4271850"/>
            <a:ext cx="4458635" cy="177182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9AD1B046-7606-43AE-8906-9997BD48C9C9}"/>
              </a:ext>
            </a:extLst>
          </p:cNvPr>
          <p:cNvSpPr/>
          <p:nvPr/>
        </p:nvSpPr>
        <p:spPr>
          <a:xfrm rot="1593564">
            <a:off x="2870868" y="5350792"/>
            <a:ext cx="1020892" cy="837736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84E9D458-3728-490A-98C6-CCFC8A8F3E0D}"/>
              </a:ext>
            </a:extLst>
          </p:cNvPr>
          <p:cNvSpPr/>
          <p:nvPr/>
        </p:nvSpPr>
        <p:spPr>
          <a:xfrm rot="375363">
            <a:off x="2988831" y="5274204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916B2D79-560E-4FA3-972C-5B8532C8D246}"/>
              </a:ext>
            </a:extLst>
          </p:cNvPr>
          <p:cNvSpPr/>
          <p:nvPr/>
        </p:nvSpPr>
        <p:spPr>
          <a:xfrm rot="375363">
            <a:off x="2988831" y="5274203"/>
            <a:ext cx="718007" cy="591672"/>
          </a:xfrm>
          <a:prstGeom prst="arc">
            <a:avLst>
              <a:gd name="adj1" fmla="val 18267884"/>
              <a:gd name="adj2" fmla="val 0"/>
            </a:avLst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/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313479-F3E1-4FB7-BF81-0993F737D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191" y="3584183"/>
                <a:ext cx="262571" cy="369332"/>
              </a:xfrm>
              <a:prstGeom prst="rect">
                <a:avLst/>
              </a:prstGeom>
              <a:blipFill>
                <a:blip r:embed="rId3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/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3C5455F-DF55-4B37-B2C3-20B715BD0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192" y="3456186"/>
                <a:ext cx="262571" cy="369332"/>
              </a:xfrm>
              <a:prstGeom prst="rect">
                <a:avLst/>
              </a:prstGeom>
              <a:blipFill>
                <a:blip r:embed="rId4"/>
                <a:stretch>
                  <a:fillRect l="-13953" r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/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695388-D6BD-459C-8AD2-6945C04D4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71" y="5157760"/>
                <a:ext cx="262571" cy="369332"/>
              </a:xfrm>
              <a:prstGeom prst="rect">
                <a:avLst/>
              </a:prstGeom>
              <a:blipFill>
                <a:blip r:embed="rId5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/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104E3B9-AA9E-4A2C-99FB-1EF75B66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594" y="5137539"/>
                <a:ext cx="262571" cy="369332"/>
              </a:xfrm>
              <a:prstGeom prst="rect">
                <a:avLst/>
              </a:prstGeom>
              <a:blipFill>
                <a:blip r:embed="rId6"/>
                <a:stretch>
                  <a:fillRect l="-16279" r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/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F08D95-39BB-4F33-AA36-2A93A0B98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70001">
                <a:off x="8005141" y="3500289"/>
                <a:ext cx="390482" cy="369332"/>
              </a:xfrm>
              <a:prstGeom prst="rect">
                <a:avLst/>
              </a:prstGeom>
              <a:blipFill>
                <a:blip r:embed="rId7"/>
                <a:stretch>
                  <a:fillRect l="-14607" t="-7865"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25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3F0FA1-7272-49A2-B388-6FFF23D04E4E}"/>
              </a:ext>
            </a:extLst>
          </p:cNvPr>
          <p:cNvSpPr/>
          <p:nvPr/>
        </p:nvSpPr>
        <p:spPr>
          <a:xfrm>
            <a:off x="2177143" y="280125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2B1BA08-1413-4001-B604-30C3172A9B8A}"/>
              </a:ext>
            </a:extLst>
          </p:cNvPr>
          <p:cNvSpPr/>
          <p:nvPr/>
        </p:nvSpPr>
        <p:spPr>
          <a:xfrm>
            <a:off x="6589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D1DBAB-46C8-4228-B66D-7086D6599A08}"/>
              </a:ext>
            </a:extLst>
          </p:cNvPr>
          <p:cNvSpPr/>
          <p:nvPr/>
        </p:nvSpPr>
        <p:spPr>
          <a:xfrm>
            <a:off x="6589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09B6DB-67CB-4864-9A1A-56CEDD98C7DE}"/>
              </a:ext>
            </a:extLst>
          </p:cNvPr>
          <p:cNvSpPr/>
          <p:nvPr/>
        </p:nvSpPr>
        <p:spPr>
          <a:xfrm>
            <a:off x="2017486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F36096-9EC9-4E6C-A90A-7497DF316D73}"/>
              </a:ext>
            </a:extLst>
          </p:cNvPr>
          <p:cNvSpPr/>
          <p:nvPr/>
        </p:nvSpPr>
        <p:spPr>
          <a:xfrm>
            <a:off x="2017486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DA5871-5897-4159-AB97-DEB55A273943}"/>
              </a:ext>
            </a:extLst>
          </p:cNvPr>
          <p:cNvSpPr/>
          <p:nvPr/>
        </p:nvSpPr>
        <p:spPr>
          <a:xfrm>
            <a:off x="4245429" y="2641600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4757CA-41D9-461D-8DAC-2743AC9D1B67}"/>
              </a:ext>
            </a:extLst>
          </p:cNvPr>
          <p:cNvSpPr/>
          <p:nvPr/>
        </p:nvSpPr>
        <p:spPr>
          <a:xfrm>
            <a:off x="4245429" y="481874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B9803B-4391-46FD-AFD8-7C7627159496}"/>
              </a:ext>
            </a:extLst>
          </p:cNvPr>
          <p:cNvSpPr/>
          <p:nvPr/>
        </p:nvSpPr>
        <p:spPr>
          <a:xfrm>
            <a:off x="4257153" y="44603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DD3365-F264-4358-BDF6-7DFE52DEE028}"/>
              </a:ext>
            </a:extLst>
          </p:cNvPr>
          <p:cNvSpPr/>
          <p:nvPr/>
        </p:nvSpPr>
        <p:spPr>
          <a:xfrm>
            <a:off x="9365512" y="4736683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DF517DB-414C-4A05-9B03-910186B3C154}"/>
              </a:ext>
            </a:extLst>
          </p:cNvPr>
          <p:cNvSpPr/>
          <p:nvPr/>
        </p:nvSpPr>
        <p:spPr>
          <a:xfrm>
            <a:off x="9084154" y="2653324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782499C-93D5-407F-B7DA-63A2E848CCBB}"/>
              </a:ext>
            </a:extLst>
          </p:cNvPr>
          <p:cNvSpPr/>
          <p:nvPr/>
        </p:nvSpPr>
        <p:spPr>
          <a:xfrm>
            <a:off x="-420927" y="2665048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C1EDA43-E175-4315-89EC-F3ABF500A30A}"/>
              </a:ext>
            </a:extLst>
          </p:cNvPr>
          <p:cNvSpPr/>
          <p:nvPr/>
        </p:nvSpPr>
        <p:spPr>
          <a:xfrm>
            <a:off x="-420927" y="4842191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4D17377-F61D-437B-AA0B-9D7E57DBFC4C}"/>
              </a:ext>
            </a:extLst>
          </p:cNvPr>
          <p:cNvSpPr/>
          <p:nvPr/>
        </p:nvSpPr>
        <p:spPr>
          <a:xfrm>
            <a:off x="-409203" y="469486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BC39F45-3B3E-4FA4-B1D4-92B8B5C78514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4517981" y="2801259"/>
            <a:ext cx="2071505" cy="2064246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D3A29B8-6B3F-4D6F-9F7E-FBD020F3718C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4483305" y="706871"/>
            <a:ext cx="4753125" cy="4227988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D4EAFBE-73D7-4A45-8419-75A4607E8D62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564743" y="2934117"/>
            <a:ext cx="4505572" cy="2044283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4888E883-AC87-4426-B93D-77110D92AC51}"/>
              </a:ext>
            </a:extLst>
          </p:cNvPr>
          <p:cNvSpPr/>
          <p:nvPr/>
        </p:nvSpPr>
        <p:spPr>
          <a:xfrm>
            <a:off x="6737423" y="2766087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1A075C-4656-4C76-9F8A-957DC13B045B}"/>
              </a:ext>
            </a:extLst>
          </p:cNvPr>
          <p:cNvSpPr/>
          <p:nvPr/>
        </p:nvSpPr>
        <p:spPr>
          <a:xfrm>
            <a:off x="6749146" y="597322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27AE064-EF73-4723-A40F-CE7F780B8948}"/>
              </a:ext>
            </a:extLst>
          </p:cNvPr>
          <p:cNvSpPr/>
          <p:nvPr/>
        </p:nvSpPr>
        <p:spPr>
          <a:xfrm>
            <a:off x="2212312" y="6324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D304B3-29B7-4691-84EF-39609824ABD9}"/>
              </a:ext>
            </a:extLst>
          </p:cNvPr>
          <p:cNvSpPr/>
          <p:nvPr/>
        </p:nvSpPr>
        <p:spPr>
          <a:xfrm>
            <a:off x="-2371410" y="611388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0174CC6-5A78-446C-81E2-0C49BB1767FF}"/>
              </a:ext>
            </a:extLst>
          </p:cNvPr>
          <p:cNvSpPr/>
          <p:nvPr/>
        </p:nvSpPr>
        <p:spPr>
          <a:xfrm>
            <a:off x="-2406579" y="2766090"/>
            <a:ext cx="4572000" cy="2177143"/>
          </a:xfrm>
          <a:prstGeom prst="rect">
            <a:avLst/>
          </a:prstGeom>
          <a:noFill/>
          <a:ln w="508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71A32D7-3268-42DD-939C-461D59558B90}"/>
              </a:ext>
            </a:extLst>
          </p:cNvPr>
          <p:cNvSpPr/>
          <p:nvPr/>
        </p:nvSpPr>
        <p:spPr>
          <a:xfrm>
            <a:off x="9189668" y="434319"/>
            <a:ext cx="319314" cy="31931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EB041C3-B20B-49A1-BA63-06F74803E55F}"/>
              </a:ext>
            </a:extLst>
          </p:cNvPr>
          <p:cNvCxnSpPr>
            <a:cxnSpLocks/>
            <a:stCxn id="8" idx="2"/>
            <a:endCxn id="40" idx="5"/>
          </p:cNvCxnSpPr>
          <p:nvPr/>
        </p:nvCxnSpPr>
        <p:spPr>
          <a:xfrm flipH="1" flipV="1">
            <a:off x="-136651" y="742038"/>
            <a:ext cx="4382080" cy="4236362"/>
          </a:xfrm>
          <a:prstGeom prst="straightConnector1">
            <a:avLst/>
          </a:prstGeom>
          <a:ln w="4445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7B3327A-AD72-4756-B556-28B0084B8D7A}"/>
              </a:ext>
            </a:extLst>
          </p:cNvPr>
          <p:cNvCxnSpPr>
            <a:cxnSpLocks/>
          </p:cNvCxnSpPr>
          <p:nvPr/>
        </p:nvCxnSpPr>
        <p:spPr>
          <a:xfrm flipV="1">
            <a:off x="4517981" y="2801258"/>
            <a:ext cx="2071505" cy="2064246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A24B6A0-62A5-4BB7-94EF-5C160EB69BB5}"/>
              </a:ext>
            </a:extLst>
          </p:cNvPr>
          <p:cNvCxnSpPr>
            <a:cxnSpLocks/>
          </p:cNvCxnSpPr>
          <p:nvPr/>
        </p:nvCxnSpPr>
        <p:spPr>
          <a:xfrm flipV="1">
            <a:off x="4483305" y="706870"/>
            <a:ext cx="4753125" cy="4227988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7615606-B18D-4D3E-94DF-2979A4CDE0EA}"/>
              </a:ext>
            </a:extLst>
          </p:cNvPr>
          <p:cNvCxnSpPr>
            <a:cxnSpLocks/>
          </p:cNvCxnSpPr>
          <p:nvPr/>
        </p:nvCxnSpPr>
        <p:spPr>
          <a:xfrm flipV="1">
            <a:off x="4564743" y="2934116"/>
            <a:ext cx="4505572" cy="2044283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978BDD-EBB8-469A-95CD-702F8E6BC59C}"/>
              </a:ext>
            </a:extLst>
          </p:cNvPr>
          <p:cNvCxnSpPr>
            <a:cxnSpLocks/>
          </p:cNvCxnSpPr>
          <p:nvPr/>
        </p:nvCxnSpPr>
        <p:spPr>
          <a:xfrm flipH="1" flipV="1">
            <a:off x="-136651" y="742037"/>
            <a:ext cx="4382080" cy="4236362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02C618-44E6-4A94-812B-64357D37DF17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-162553" y="2922416"/>
            <a:ext cx="4407982" cy="2055984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ED6C8A-3014-4E94-8D16-765423B3EB0E}"/>
              </a:ext>
            </a:extLst>
          </p:cNvPr>
          <p:cNvCxnSpPr>
            <a:cxnSpLocks/>
            <a:stCxn id="8" idx="0"/>
            <a:endCxn id="15" idx="4"/>
          </p:cNvCxnSpPr>
          <p:nvPr/>
        </p:nvCxnSpPr>
        <p:spPr>
          <a:xfrm flipV="1">
            <a:off x="4405086" y="765352"/>
            <a:ext cx="11724" cy="4053391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95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7DEC270-B359-42C4-9AA5-1775D9C8798D}"/>
              </a:ext>
            </a:extLst>
          </p:cNvPr>
          <p:cNvSpPr/>
          <p:nvPr/>
        </p:nvSpPr>
        <p:spPr>
          <a:xfrm rot="9162768">
            <a:off x="7576628" y="3904162"/>
            <a:ext cx="80097" cy="909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1BA3C44-3B61-4178-8868-673CB7A79C64}"/>
              </a:ext>
            </a:extLst>
          </p:cNvPr>
          <p:cNvSpPr/>
          <p:nvPr/>
        </p:nvSpPr>
        <p:spPr>
          <a:xfrm>
            <a:off x="5296783" y="2444521"/>
            <a:ext cx="3585030" cy="338880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49061371">
                  <a:custGeom>
                    <a:avLst/>
                    <a:gdLst>
                      <a:gd name="connsiteX0" fmla="*/ 0 w 3585030"/>
                      <a:gd name="connsiteY0" fmla="*/ 1694404 h 3388807"/>
                      <a:gd name="connsiteX1" fmla="*/ 1792515 w 3585030"/>
                      <a:gd name="connsiteY1" fmla="*/ 0 h 3388807"/>
                      <a:gd name="connsiteX2" fmla="*/ 3585030 w 3585030"/>
                      <a:gd name="connsiteY2" fmla="*/ 1694404 h 3388807"/>
                      <a:gd name="connsiteX3" fmla="*/ 1792515 w 3585030"/>
                      <a:gd name="connsiteY3" fmla="*/ 3388808 h 3388807"/>
                      <a:gd name="connsiteX4" fmla="*/ 0 w 3585030"/>
                      <a:gd name="connsiteY4" fmla="*/ 1694404 h 3388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5030" h="3388807" extrusionOk="0">
                        <a:moveTo>
                          <a:pt x="0" y="1694404"/>
                        </a:moveTo>
                        <a:cubicBezTo>
                          <a:pt x="-68063" y="624350"/>
                          <a:pt x="874039" y="182532"/>
                          <a:pt x="1792515" y="0"/>
                        </a:cubicBezTo>
                        <a:cubicBezTo>
                          <a:pt x="2748785" y="-130006"/>
                          <a:pt x="3502096" y="714073"/>
                          <a:pt x="3585030" y="1694404"/>
                        </a:cubicBezTo>
                        <a:cubicBezTo>
                          <a:pt x="3611624" y="2587939"/>
                          <a:pt x="2766733" y="3215801"/>
                          <a:pt x="1792515" y="3388808"/>
                        </a:cubicBezTo>
                        <a:cubicBezTo>
                          <a:pt x="677699" y="3258506"/>
                          <a:pt x="122954" y="2498957"/>
                          <a:pt x="0" y="16944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C707A7-1043-4984-A007-6E49162E4272}"/>
              </a:ext>
            </a:extLst>
          </p:cNvPr>
          <p:cNvSpPr/>
          <p:nvPr/>
        </p:nvSpPr>
        <p:spPr>
          <a:xfrm>
            <a:off x="6313920" y="3206375"/>
            <a:ext cx="1839687" cy="173899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1839687"/>
                      <a:gd name="connsiteY0" fmla="*/ 869497 h 1738994"/>
                      <a:gd name="connsiteX1" fmla="*/ 919844 w 1839687"/>
                      <a:gd name="connsiteY1" fmla="*/ 0 h 1738994"/>
                      <a:gd name="connsiteX2" fmla="*/ 1839688 w 1839687"/>
                      <a:gd name="connsiteY2" fmla="*/ 869497 h 1738994"/>
                      <a:gd name="connsiteX3" fmla="*/ 919844 w 1839687"/>
                      <a:gd name="connsiteY3" fmla="*/ 1738994 h 1738994"/>
                      <a:gd name="connsiteX4" fmla="*/ 0 w 1839687"/>
                      <a:gd name="connsiteY4" fmla="*/ 869497 h 17389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9687" h="1738994" extrusionOk="0">
                        <a:moveTo>
                          <a:pt x="0" y="869497"/>
                        </a:moveTo>
                        <a:cubicBezTo>
                          <a:pt x="-8602" y="372553"/>
                          <a:pt x="370886" y="43826"/>
                          <a:pt x="919844" y="0"/>
                        </a:cubicBezTo>
                        <a:cubicBezTo>
                          <a:pt x="1482617" y="32966"/>
                          <a:pt x="1825013" y="361436"/>
                          <a:pt x="1839688" y="869497"/>
                        </a:cubicBezTo>
                        <a:cubicBezTo>
                          <a:pt x="1816452" y="1344825"/>
                          <a:pt x="1438269" y="1655612"/>
                          <a:pt x="919844" y="1738994"/>
                        </a:cubicBezTo>
                        <a:cubicBezTo>
                          <a:pt x="380257" y="1695479"/>
                          <a:pt x="32684" y="1304960"/>
                          <a:pt x="0" y="86949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6C6D2D-5516-41EE-8D2A-9779E6E2D454}"/>
              </a:ext>
            </a:extLst>
          </p:cNvPr>
          <p:cNvSpPr/>
          <p:nvPr/>
        </p:nvSpPr>
        <p:spPr>
          <a:xfrm>
            <a:off x="7098024" y="4076700"/>
            <a:ext cx="112402" cy="1162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16AEC1-508F-4F49-8631-1E11FC9F7CFF}"/>
              </a:ext>
            </a:extLst>
          </p:cNvPr>
          <p:cNvCxnSpPr>
            <a:cxnSpLocks/>
            <a:endCxn id="2" idx="5"/>
          </p:cNvCxnSpPr>
          <p:nvPr/>
        </p:nvCxnSpPr>
        <p:spPr>
          <a:xfrm>
            <a:off x="6921991" y="2444521"/>
            <a:ext cx="1434807" cy="289252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4063E3-1998-4F78-BBA6-5C5A5F39CBC7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907967" y="2466728"/>
            <a:ext cx="206518" cy="1627001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8DC7FF-4E86-4ED6-BB68-350B4BD13456}"/>
              </a:ext>
            </a:extLst>
          </p:cNvPr>
          <p:cNvCxnSpPr>
            <a:cxnSpLocks/>
            <a:stCxn id="4" idx="5"/>
            <a:endCxn id="2" idx="5"/>
          </p:cNvCxnSpPr>
          <p:nvPr/>
        </p:nvCxnSpPr>
        <p:spPr>
          <a:xfrm>
            <a:off x="7193965" y="4175952"/>
            <a:ext cx="1162833" cy="1161097"/>
          </a:xfrm>
          <a:prstGeom prst="line">
            <a:avLst/>
          </a:prstGeom>
          <a:ln w="2222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F6D174-E2D2-4094-8044-9273A3C1D84F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210426" y="4134841"/>
            <a:ext cx="745791" cy="4441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4E7354-6755-4D81-A8A4-727658BE3B8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154225" y="3228582"/>
            <a:ext cx="134095" cy="84811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/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E59969-A403-42E1-8C90-851613952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541" y="2929376"/>
                <a:ext cx="207108" cy="276999"/>
              </a:xfrm>
              <a:prstGeom prst="rect">
                <a:avLst/>
              </a:prstGeom>
              <a:blipFill>
                <a:blip r:embed="rId2"/>
                <a:stretch>
                  <a:fillRect l="-26471" r="-235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/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70F2028-8065-4EB2-B949-E30F1A0A6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945369"/>
                <a:ext cx="207108" cy="276999"/>
              </a:xfrm>
              <a:prstGeom prst="rect">
                <a:avLst/>
              </a:prstGeom>
              <a:blipFill>
                <a:blip r:embed="rId3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FE75FC-C64F-46DB-A11F-67840F40C445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7193965" y="3912993"/>
            <a:ext cx="431405" cy="180736"/>
          </a:xfrm>
          <a:prstGeom prst="line">
            <a:avLst/>
          </a:prstGeom>
          <a:ln w="158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/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DAB21A8-851C-4899-BDB2-40E7297B7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641" y="3748770"/>
                <a:ext cx="163826" cy="246221"/>
              </a:xfrm>
              <a:prstGeom prst="rect">
                <a:avLst/>
              </a:prstGeom>
              <a:blipFill>
                <a:blip r:embed="rId4"/>
                <a:stretch>
                  <a:fillRect l="-29630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/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3796DA-D62C-447C-9A7B-CA0FE218B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98" y="3234554"/>
                <a:ext cx="166969" cy="276999"/>
              </a:xfrm>
              <a:prstGeom prst="rect">
                <a:avLst/>
              </a:prstGeom>
              <a:blipFill>
                <a:blip r:embed="rId5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/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9A426DE-5950-4682-B6EE-1223FB754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891" y="4437064"/>
                <a:ext cx="166969" cy="276999"/>
              </a:xfrm>
              <a:prstGeom prst="rect">
                <a:avLst/>
              </a:prstGeom>
              <a:blipFill>
                <a:blip r:embed="rId6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BE48278F-F122-489D-976A-457FE64D768D}"/>
              </a:ext>
            </a:extLst>
          </p:cNvPr>
          <p:cNvSpPr/>
          <p:nvPr/>
        </p:nvSpPr>
        <p:spPr>
          <a:xfrm>
            <a:off x="8302966" y="5266975"/>
            <a:ext cx="107663" cy="1111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D35DD79-9190-4F47-8DD9-F2EC738554B7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8058150" y="4728210"/>
            <a:ext cx="260583" cy="55504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/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77DA9F-531F-4FB1-BCD8-CB64C7FBE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286" y="4673307"/>
                <a:ext cx="184666" cy="276999"/>
              </a:xfrm>
              <a:prstGeom prst="rect">
                <a:avLst/>
              </a:prstGeom>
              <a:blipFill>
                <a:blip r:embed="rId7"/>
                <a:stretch>
                  <a:fillRect l="-29032" t="-48889" r="-10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1932B4F6-0B20-443F-A106-E7D24224ACD4}"/>
              </a:ext>
            </a:extLst>
          </p:cNvPr>
          <p:cNvSpPr/>
          <p:nvPr/>
        </p:nvSpPr>
        <p:spPr>
          <a:xfrm>
            <a:off x="7256267" y="3171146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0A4365E-CE2F-4640-9CCD-0F40F1B67C1F}"/>
              </a:ext>
            </a:extLst>
          </p:cNvPr>
          <p:cNvSpPr/>
          <p:nvPr/>
        </p:nvSpPr>
        <p:spPr>
          <a:xfrm>
            <a:off x="7946431" y="4529184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5C976CA-2809-41CD-875B-B63F9A31AA39}"/>
              </a:ext>
            </a:extLst>
          </p:cNvPr>
          <p:cNvSpPr/>
          <p:nvPr/>
        </p:nvSpPr>
        <p:spPr>
          <a:xfrm>
            <a:off x="6889222" y="2398142"/>
            <a:ext cx="100127" cy="9275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/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18719-17FE-4C11-BA5F-EFFDD6690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3588" y="5239660"/>
                <a:ext cx="205184" cy="276999"/>
              </a:xfrm>
              <a:prstGeom prst="rect">
                <a:avLst/>
              </a:prstGeom>
              <a:blipFill>
                <a:blip r:embed="rId8"/>
                <a:stretch>
                  <a:fillRect l="-30303" r="-2727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/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2EDE013-E08F-4E1E-AD80-534AAB677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501" y="4385426"/>
                <a:ext cx="219611" cy="276999"/>
              </a:xfrm>
              <a:prstGeom prst="rect">
                <a:avLst/>
              </a:prstGeom>
              <a:blipFill>
                <a:blip r:embed="rId9"/>
                <a:stretch>
                  <a:fillRect l="-27778" r="-222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/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6E3F2B-439F-46CD-81E1-2A6B7F730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291" y="2945509"/>
                <a:ext cx="197170" cy="276999"/>
              </a:xfrm>
              <a:prstGeom prst="rect">
                <a:avLst/>
              </a:prstGeom>
              <a:blipFill>
                <a:blip r:embed="rId10"/>
                <a:stretch>
                  <a:fillRect l="-31250" r="-2812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/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3728744-6517-4A6F-8DC3-3D2837F5C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83" y="2114986"/>
                <a:ext cx="226023" cy="276999"/>
              </a:xfrm>
              <a:prstGeom prst="rect">
                <a:avLst/>
              </a:prstGeom>
              <a:blipFill>
                <a:blip r:embed="rId11"/>
                <a:stretch>
                  <a:fillRect l="-27027" r="-2432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91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4C2E9F0-34AD-4BF2-8083-C9D2C861A0E8}"/>
              </a:ext>
            </a:extLst>
          </p:cNvPr>
          <p:cNvSpPr/>
          <p:nvPr/>
        </p:nvSpPr>
        <p:spPr>
          <a:xfrm rot="18029815">
            <a:off x="-2138" y="475750"/>
            <a:ext cx="2758623" cy="2341317"/>
          </a:xfrm>
          <a:prstGeom prst="triangle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7ED274-9A22-4BE1-82FF-E313F04059A8}"/>
              </a:ext>
            </a:extLst>
          </p:cNvPr>
          <p:cNvSpPr/>
          <p:nvPr/>
        </p:nvSpPr>
        <p:spPr>
          <a:xfrm>
            <a:off x="356382" y="673226"/>
            <a:ext cx="2729488" cy="69659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CB57C54-1E6C-4416-BAC7-BB3BD1F0DC89}"/>
              </a:ext>
            </a:extLst>
          </p:cNvPr>
          <p:cNvSpPr/>
          <p:nvPr/>
        </p:nvSpPr>
        <p:spPr>
          <a:xfrm>
            <a:off x="1270781" y="3102068"/>
            <a:ext cx="847344" cy="665355"/>
          </a:xfrm>
          <a:prstGeom prst="arc">
            <a:avLst>
              <a:gd name="adj1" fmla="val 16200000"/>
              <a:gd name="adj2" fmla="val 17946466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2F3357-20FC-46D4-B920-25BC9136B6B9}"/>
                  </a:ext>
                </a:extLst>
              </p:cNvPr>
              <p:cNvSpPr txBox="1"/>
              <p:nvPr/>
            </p:nvSpPr>
            <p:spPr>
              <a:xfrm>
                <a:off x="1721126" y="276364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2F3357-20FC-46D4-B920-25BC9136B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126" y="2763646"/>
                <a:ext cx="197746" cy="276999"/>
              </a:xfrm>
              <a:prstGeom prst="rect">
                <a:avLst/>
              </a:prstGeom>
              <a:blipFill>
                <a:blip r:embed="rId2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534C4A53-542D-4E20-BC5A-38659D50B61C}"/>
              </a:ext>
            </a:extLst>
          </p:cNvPr>
          <p:cNvSpPr/>
          <p:nvPr/>
        </p:nvSpPr>
        <p:spPr>
          <a:xfrm>
            <a:off x="277583" y="225523"/>
            <a:ext cx="3084832" cy="713832"/>
          </a:xfrm>
          <a:prstGeom prst="ellipse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DB5923-EADF-4152-A3FD-C196E3CF06D4}"/>
              </a:ext>
            </a:extLst>
          </p:cNvPr>
          <p:cNvCxnSpPr>
            <a:cxnSpLocks/>
          </p:cNvCxnSpPr>
          <p:nvPr/>
        </p:nvCxnSpPr>
        <p:spPr>
          <a:xfrm>
            <a:off x="1819999" y="488408"/>
            <a:ext cx="1492993" cy="1848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7EA8B50-FA48-4EAD-B30B-EE99BCBF0E5A}"/>
              </a:ext>
            </a:extLst>
          </p:cNvPr>
          <p:cNvCxnSpPr>
            <a:cxnSpLocks/>
          </p:cNvCxnSpPr>
          <p:nvPr/>
        </p:nvCxnSpPr>
        <p:spPr>
          <a:xfrm flipH="1">
            <a:off x="1685890" y="488408"/>
            <a:ext cx="126529" cy="294059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0CC5E5-6B7C-4550-AA4A-CCF728DAEC08}"/>
              </a:ext>
            </a:extLst>
          </p:cNvPr>
          <p:cNvCxnSpPr>
            <a:cxnSpLocks/>
            <a:stCxn id="17" idx="2"/>
          </p:cNvCxnSpPr>
          <p:nvPr/>
        </p:nvCxnSpPr>
        <p:spPr>
          <a:xfrm flipV="1">
            <a:off x="1685889" y="673226"/>
            <a:ext cx="1627103" cy="27557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34A04D-F4D3-4EC7-B013-37DE9FC887C6}"/>
                  </a:ext>
                </a:extLst>
              </p:cNvPr>
              <p:cNvSpPr txBox="1"/>
              <p:nvPr/>
            </p:nvSpPr>
            <p:spPr>
              <a:xfrm>
                <a:off x="2570108" y="303818"/>
                <a:ext cx="4563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34A04D-F4D3-4EC7-B013-37DE9FC88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108" y="303818"/>
                <a:ext cx="456343" cy="276999"/>
              </a:xfrm>
              <a:prstGeom prst="rect">
                <a:avLst/>
              </a:prstGeom>
              <a:blipFill>
                <a:blip r:embed="rId3"/>
                <a:stretch>
                  <a:fillRect l="-6757" t="-2222" r="-2027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6B1773-6910-480A-8802-A0CA7CC4048E}"/>
                  </a:ext>
                </a:extLst>
              </p:cNvPr>
              <p:cNvSpPr txBox="1"/>
              <p:nvPr/>
            </p:nvSpPr>
            <p:spPr>
              <a:xfrm>
                <a:off x="1235432" y="1712855"/>
                <a:ext cx="5045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6B1773-6910-480A-8802-A0CA7CC40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32" y="1712855"/>
                <a:ext cx="504562" cy="369332"/>
              </a:xfrm>
              <a:prstGeom prst="rect">
                <a:avLst/>
              </a:prstGeom>
              <a:blipFill>
                <a:blip r:embed="rId4"/>
                <a:stretch>
                  <a:fillRect l="-8537" r="-1097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1E0EE442-2A7C-4187-B39F-DF7B5208E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7779" y="-1659"/>
            <a:ext cx="4848225" cy="184785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D72333C-D4BB-4DD7-B28E-901EB3D424EB}"/>
              </a:ext>
            </a:extLst>
          </p:cNvPr>
          <p:cNvCxnSpPr>
            <a:cxnSpLocks/>
          </p:cNvCxnSpPr>
          <p:nvPr/>
        </p:nvCxnSpPr>
        <p:spPr>
          <a:xfrm flipV="1">
            <a:off x="10695949" y="729952"/>
            <a:ext cx="420915" cy="812800"/>
          </a:xfrm>
          <a:prstGeom prst="straightConnector1">
            <a:avLst/>
          </a:prstGeom>
          <a:ln w="6350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3">
                    <a:lumMod val="4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B52BE9-3952-4B57-8F56-13358029CA31}"/>
                  </a:ext>
                </a:extLst>
              </p:cNvPr>
              <p:cNvSpPr txBox="1"/>
              <p:nvPr/>
            </p:nvSpPr>
            <p:spPr>
              <a:xfrm>
                <a:off x="10647748" y="729952"/>
                <a:ext cx="3835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9B52BE9-3952-4B57-8F56-13358029C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748" y="729952"/>
                <a:ext cx="383503" cy="369332"/>
              </a:xfrm>
              <a:prstGeom prst="rect">
                <a:avLst/>
              </a:prstGeom>
              <a:blipFill>
                <a:blip r:embed="rId6"/>
                <a:stretch>
                  <a:fillRect l="-19048" r="-31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4550C571-0798-4283-8DF3-1A900F8C29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510" y="2182139"/>
            <a:ext cx="5678128" cy="4558882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6EF91F-5909-4077-9B0E-EF3CF7214CB1}"/>
              </a:ext>
            </a:extLst>
          </p:cNvPr>
          <p:cNvCxnSpPr>
            <a:cxnSpLocks/>
          </p:cNvCxnSpPr>
          <p:nvPr/>
        </p:nvCxnSpPr>
        <p:spPr>
          <a:xfrm flipV="1">
            <a:off x="7531066" y="4199138"/>
            <a:ext cx="1596571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CC7331E-AC00-4947-81AC-32AFCF737548}"/>
              </a:ext>
            </a:extLst>
          </p:cNvPr>
          <p:cNvCxnSpPr>
            <a:cxnSpLocks/>
          </p:cNvCxnSpPr>
          <p:nvPr/>
        </p:nvCxnSpPr>
        <p:spPr>
          <a:xfrm flipH="1" flipV="1">
            <a:off x="9127637" y="4199138"/>
            <a:ext cx="1553029" cy="15820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C58B7F-45A7-4F19-A6A1-8BC79E1F402E}"/>
                  </a:ext>
                </a:extLst>
              </p:cNvPr>
              <p:cNvSpPr txBox="1"/>
              <p:nvPr/>
            </p:nvSpPr>
            <p:spPr>
              <a:xfrm>
                <a:off x="9651324" y="4323235"/>
                <a:ext cx="36631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FC58B7F-45A7-4F19-A6A1-8BC79E1F4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24" y="4323235"/>
                <a:ext cx="366318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4A1D6D38-E329-49AB-A2C8-8D9875B51890}"/>
              </a:ext>
            </a:extLst>
          </p:cNvPr>
          <p:cNvSpPr/>
          <p:nvPr/>
        </p:nvSpPr>
        <p:spPr>
          <a:xfrm>
            <a:off x="7688546" y="5511955"/>
            <a:ext cx="213360" cy="167640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6CE8ACE0-70B0-4650-BA0A-13F4BE78BA56}"/>
              </a:ext>
            </a:extLst>
          </p:cNvPr>
          <p:cNvSpPr/>
          <p:nvPr/>
        </p:nvSpPr>
        <p:spPr>
          <a:xfrm rot="19383629">
            <a:off x="7680926" y="5451312"/>
            <a:ext cx="120015" cy="121285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6A65347A-A5D7-46F6-B06A-D80318E3B234}"/>
              </a:ext>
            </a:extLst>
          </p:cNvPr>
          <p:cNvSpPr/>
          <p:nvPr/>
        </p:nvSpPr>
        <p:spPr>
          <a:xfrm rot="19383629">
            <a:off x="7725888" y="5370062"/>
            <a:ext cx="128968" cy="141988"/>
          </a:xfrm>
          <a:prstGeom prst="arc">
            <a:avLst>
              <a:gd name="adj1" fmla="val 16200000"/>
              <a:gd name="adj2" fmla="val 212502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66E55A-ADBB-4B56-9CA0-641CC50D0BC5}"/>
                  </a:ext>
                </a:extLst>
              </p:cNvPr>
              <p:cNvSpPr txBox="1"/>
              <p:nvPr/>
            </p:nvSpPr>
            <p:spPr>
              <a:xfrm>
                <a:off x="7901906" y="4909565"/>
                <a:ext cx="3259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66E55A-ADBB-4B56-9CA0-641CC50D0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906" y="4909565"/>
                <a:ext cx="325987" cy="276999"/>
              </a:xfrm>
              <a:prstGeom prst="rect">
                <a:avLst/>
              </a:prstGeom>
              <a:blipFill>
                <a:blip r:embed="rId9"/>
                <a:stretch>
                  <a:fillRect l="-14815" r="-925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B51389-4F2B-41E4-9783-41175896D534}"/>
                  </a:ext>
                </a:extLst>
              </p:cNvPr>
              <p:cNvSpPr txBox="1"/>
              <p:nvPr/>
            </p:nvSpPr>
            <p:spPr>
              <a:xfrm>
                <a:off x="7892198" y="5314897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B51389-4F2B-41E4-9783-41175896D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198" y="5314897"/>
                <a:ext cx="197746" cy="276999"/>
              </a:xfrm>
              <a:prstGeom prst="rect">
                <a:avLst/>
              </a:prstGeom>
              <a:blipFill>
                <a:blip r:embed="rId10"/>
                <a:stretch>
                  <a:fillRect l="-43750" t="-2222" r="-4062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>
            <a:extLst>
              <a:ext uri="{FF2B5EF4-FFF2-40B4-BE49-F238E27FC236}">
                <a16:creationId xmlns:a16="http://schemas.microsoft.com/office/drawing/2014/main" id="{9F1C4FA1-AACA-4A8B-BF70-7430FA3727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821" y="2512993"/>
            <a:ext cx="4543269" cy="4543269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710EBA02-EB58-41C7-92FD-DB9DCF3B7660}"/>
              </a:ext>
            </a:extLst>
          </p:cNvPr>
          <p:cNvSpPr/>
          <p:nvPr/>
        </p:nvSpPr>
        <p:spPr>
          <a:xfrm>
            <a:off x="2068749" y="4514802"/>
            <a:ext cx="3853097" cy="779489"/>
          </a:xfrm>
          <a:prstGeom prst="ellipse">
            <a:avLst/>
          </a:prstGeom>
          <a:solidFill>
            <a:schemeClr val="tx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12C78A2-2E29-40DD-AFF6-8312C5F4F6D2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2068749" y="4904547"/>
            <a:ext cx="3853097" cy="0"/>
          </a:xfrm>
          <a:prstGeom prst="line">
            <a:avLst/>
          </a:prstGeom>
          <a:ln w="44450"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6838E2-0C4D-4E86-992D-C584942FA6D7}"/>
              </a:ext>
            </a:extLst>
          </p:cNvPr>
          <p:cNvCxnSpPr>
            <a:cxnSpLocks/>
          </p:cNvCxnSpPr>
          <p:nvPr/>
        </p:nvCxnSpPr>
        <p:spPr>
          <a:xfrm flipV="1">
            <a:off x="4026754" y="3043359"/>
            <a:ext cx="960699" cy="1861188"/>
          </a:xfrm>
          <a:prstGeom prst="line">
            <a:avLst/>
          </a:prstGeom>
          <a:ln w="44450"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11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48A616A1-5880-479E-878E-3B81934C007C}"/>
              </a:ext>
            </a:extLst>
          </p:cNvPr>
          <p:cNvSpPr/>
          <p:nvPr/>
        </p:nvSpPr>
        <p:spPr>
          <a:xfrm>
            <a:off x="4904140" y="2960045"/>
            <a:ext cx="166626" cy="1666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DDE04449-F121-4872-B5A6-98AA08F9A6DC}"/>
              </a:ext>
            </a:extLst>
          </p:cNvPr>
          <p:cNvSpPr/>
          <p:nvPr/>
        </p:nvSpPr>
        <p:spPr>
          <a:xfrm>
            <a:off x="4013418" y="4693870"/>
            <a:ext cx="283924" cy="271548"/>
          </a:xfrm>
          <a:prstGeom prst="arc">
            <a:avLst>
              <a:gd name="adj1" fmla="val 15783295"/>
              <a:gd name="adj2" fmla="val 2125023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14425E-2CD8-443F-9439-7B705293A724}"/>
                  </a:ext>
                </a:extLst>
              </p:cNvPr>
              <p:cNvSpPr txBox="1"/>
              <p:nvPr/>
            </p:nvSpPr>
            <p:spPr>
              <a:xfrm>
                <a:off x="4261846" y="4445503"/>
                <a:ext cx="2839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214425E-2CD8-443F-9439-7B705293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846" y="4445503"/>
                <a:ext cx="283924" cy="369332"/>
              </a:xfrm>
              <a:prstGeom prst="rect">
                <a:avLst/>
              </a:prstGeom>
              <a:blipFill>
                <a:blip r:embed="rId12"/>
                <a:stretch>
                  <a:fillRect l="-27660" r="-34043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c 47">
            <a:extLst>
              <a:ext uri="{FF2B5EF4-FFF2-40B4-BE49-F238E27FC236}">
                <a16:creationId xmlns:a16="http://schemas.microsoft.com/office/drawing/2014/main" id="{78BBCAB6-792C-419C-939A-DD9CF7234640}"/>
              </a:ext>
            </a:extLst>
          </p:cNvPr>
          <p:cNvSpPr/>
          <p:nvPr/>
        </p:nvSpPr>
        <p:spPr>
          <a:xfrm>
            <a:off x="3669280" y="2512993"/>
            <a:ext cx="682907" cy="123794"/>
          </a:xfrm>
          <a:prstGeom prst="arc">
            <a:avLst>
              <a:gd name="adj1" fmla="val 16200000"/>
              <a:gd name="adj2" fmla="val 10247331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03C08-74FD-4771-AC30-AB30254A16DE}"/>
                  </a:ext>
                </a:extLst>
              </p:cNvPr>
              <p:cNvSpPr txBox="1"/>
              <p:nvPr/>
            </p:nvSpPr>
            <p:spPr>
              <a:xfrm>
                <a:off x="3656643" y="2230533"/>
                <a:ext cx="267203" cy="3725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E03C08-74FD-4771-AC30-AB30254A1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643" y="2230533"/>
                <a:ext cx="267203" cy="372516"/>
              </a:xfrm>
              <a:prstGeom prst="rect">
                <a:avLst/>
              </a:prstGeom>
              <a:blipFill>
                <a:blip r:embed="rId13"/>
                <a:stretch>
                  <a:fillRect l="-22727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20065-5B32-4BA0-A4C2-412BE1B3A292}"/>
                  </a:ext>
                </a:extLst>
              </p:cNvPr>
              <p:cNvSpPr txBox="1"/>
              <p:nvPr/>
            </p:nvSpPr>
            <p:spPr>
              <a:xfrm>
                <a:off x="4136195" y="3653171"/>
                <a:ext cx="3214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20065-5B32-4BA0-A4C2-412BE1B3A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195" y="3653171"/>
                <a:ext cx="321498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013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6D2B24-0B11-41F7-8687-A08261854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19375" cy="2390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923015-63F2-45EB-9C61-E52A5317D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067" y="165016"/>
            <a:ext cx="2238601" cy="2259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/>
              <p:nvPr/>
            </p:nvSpPr>
            <p:spPr>
              <a:xfrm>
                <a:off x="2531998" y="848915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C4C580-7A48-4170-BC32-9C66BF044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998" y="848915"/>
                <a:ext cx="599523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F5B2A601-ADDD-4F8D-921B-6DD00213D39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29236" y="-306983"/>
            <a:ext cx="1808189" cy="2749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/>
              <p:nvPr/>
            </p:nvSpPr>
            <p:spPr>
              <a:xfrm>
                <a:off x="4560683" y="826055"/>
                <a:ext cx="59952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8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6D2A58-DC21-4A41-A7C0-DBDEE6617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683" y="826055"/>
                <a:ext cx="599523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83DF548-0055-43AE-875D-CAF60828CDC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9344" y1="44044" x2="34426" y2="79501"/>
                        <a14:foregroundMark x1="34426" y1="79501" x2="64754" y2="78947"/>
                        <a14:foregroundMark x1="64754" y1="78947" x2="68579" y2="59003"/>
                        <a14:foregroundMark x1="68579" y1="59003" x2="65847" y2="44598"/>
                        <a14:foregroundMark x1="65847" y1="44598" x2="45902" y2="41828"/>
                        <a14:foregroundMark x1="45902" y1="41828" x2="36612" y2="42936"/>
                        <a14:foregroundMark x1="42896" y1="42659" x2="50546" y2="55956"/>
                        <a14:foregroundMark x1="50546" y1="55956" x2="64481" y2="58449"/>
                        <a14:foregroundMark x1="64481" y1="58449" x2="44536" y2="76177"/>
                        <a14:foregroundMark x1="44536" y1="76177" x2="31967" y2="61496"/>
                        <a14:foregroundMark x1="31967" y1="61496" x2="34426" y2="47091"/>
                        <a14:foregroundMark x1="34426" y1="47091" x2="34426" y2="62050"/>
                        <a14:foregroundMark x1="34426" y1="62050" x2="40164" y2="76454"/>
                        <a14:foregroundMark x1="40164" y1="76454" x2="41257" y2="77008"/>
                        <a14:foregroundMark x1="57650" y1="76731" x2="48361" y2="62604"/>
                        <a14:foregroundMark x1="48361" y1="62604" x2="47268" y2="47922"/>
                        <a14:foregroundMark x1="47268" y1="47922" x2="61202" y2="55125"/>
                        <a14:foregroundMark x1="61202" y1="55125" x2="41530" y2="66205"/>
                        <a14:foregroundMark x1="41530" y1="66205" x2="36885" y2="77285"/>
                        <a14:foregroundMark x1="41257" y1="54571" x2="40984" y2="50416"/>
                        <a14:foregroundMark x1="53279" y1="45706" x2="55464" y2="46260"/>
                        <a14:foregroundMark x1="62022" y1="74515" x2="59836" y2="70083"/>
                        <a14:foregroundMark x1="59836" y1="81163" x2="68306" y2="78116"/>
                        <a14:foregroundMark x1="69126" y1="74238" x2="68852" y2="45429"/>
                        <a14:foregroundMark x1="67760" y1="72576" x2="64481" y2="79778"/>
                        <a14:foregroundMark x1="64754" y1="80886" x2="67486" y2="74792"/>
                        <a14:foregroundMark x1="67760" y1="76454" x2="67760" y2="76454"/>
                        <a14:foregroundMark x1="69945" y1="78947" x2="64208" y2="80332"/>
                        <a14:foregroundMark x1="69672" y1="75346" x2="69672" y2="72853"/>
                        <a14:foregroundMark x1="33333" y1="64266" x2="33880" y2="78947"/>
                        <a14:foregroundMark x1="33880" y1="78947" x2="33060" y2="45152"/>
                        <a14:foregroundMark x1="33060" y1="45152" x2="36885" y2="43490"/>
                        <a14:foregroundMark x1="32240" y1="43490" x2="34426" y2="44875"/>
                        <a14:foregroundMark x1="31148" y1="43767" x2="36612" y2="437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041" t="43239" r="30594" b="19470"/>
          <a:stretch/>
        </p:blipFill>
        <p:spPr>
          <a:xfrm>
            <a:off x="9473349" y="518856"/>
            <a:ext cx="2236650" cy="22017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2EDA1A-1FAE-4938-BA6A-9D361046B866}"/>
                  </a:ext>
                </a:extLst>
              </p:cNvPr>
              <p:cNvSpPr txBox="1"/>
              <p:nvPr/>
            </p:nvSpPr>
            <p:spPr>
              <a:xfrm>
                <a:off x="9294998" y="26413"/>
                <a:ext cx="3567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2EDA1A-1FAE-4938-BA6A-9D361046B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998" y="26413"/>
                <a:ext cx="356701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650D-C383-4507-8F67-0FAA00055214}"/>
                  </a:ext>
                </a:extLst>
              </p:cNvPr>
              <p:cNvSpPr txBox="1"/>
              <p:nvPr/>
            </p:nvSpPr>
            <p:spPr>
              <a:xfrm>
                <a:off x="9137343" y="2474338"/>
                <a:ext cx="3733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650D-C383-4507-8F67-0FAA00055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343" y="2474338"/>
                <a:ext cx="373307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C7BFE0-925D-4DDF-8153-3A2D6594AEDA}"/>
                  </a:ext>
                </a:extLst>
              </p:cNvPr>
              <p:cNvSpPr txBox="1"/>
              <p:nvPr/>
            </p:nvSpPr>
            <p:spPr>
              <a:xfrm>
                <a:off x="11701696" y="2549321"/>
                <a:ext cx="35625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C7BFE0-925D-4DDF-8153-3A2D6594A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1696" y="2549321"/>
                <a:ext cx="356251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802ABB-40F8-4BB3-B77C-082E39484838}"/>
                  </a:ext>
                </a:extLst>
              </p:cNvPr>
              <p:cNvSpPr txBox="1"/>
              <p:nvPr/>
            </p:nvSpPr>
            <p:spPr>
              <a:xfrm>
                <a:off x="11602640" y="170479"/>
                <a:ext cx="38876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802ABB-40F8-4BB3-B77C-082E39484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640" y="170479"/>
                <a:ext cx="388761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0BA7DF-F18D-458B-B63D-5CC3B297A45B}"/>
              </a:ext>
            </a:extLst>
          </p:cNvPr>
          <p:cNvCxnSpPr/>
          <p:nvPr/>
        </p:nvCxnSpPr>
        <p:spPr>
          <a:xfrm flipH="1">
            <a:off x="9294998" y="662922"/>
            <a:ext cx="28998" cy="155950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FE1D96-774E-4E39-8EA4-065E01742B6A}"/>
              </a:ext>
            </a:extLst>
          </p:cNvPr>
          <p:cNvCxnSpPr>
            <a:cxnSpLocks/>
          </p:cNvCxnSpPr>
          <p:nvPr/>
        </p:nvCxnSpPr>
        <p:spPr>
          <a:xfrm>
            <a:off x="9660002" y="2882829"/>
            <a:ext cx="1693746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B87B23-5211-4486-8A88-583A001BB9AD}"/>
              </a:ext>
            </a:extLst>
          </p:cNvPr>
          <p:cNvCxnSpPr>
            <a:cxnSpLocks/>
          </p:cNvCxnSpPr>
          <p:nvPr/>
        </p:nvCxnSpPr>
        <p:spPr>
          <a:xfrm flipV="1">
            <a:off x="11827500" y="662922"/>
            <a:ext cx="1" cy="1811416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C6B855-19B2-464E-9C7D-E65B9D6097F2}"/>
              </a:ext>
            </a:extLst>
          </p:cNvPr>
          <p:cNvCxnSpPr>
            <a:cxnSpLocks/>
          </p:cNvCxnSpPr>
          <p:nvPr/>
        </p:nvCxnSpPr>
        <p:spPr>
          <a:xfrm flipH="1">
            <a:off x="9766188" y="272634"/>
            <a:ext cx="1481373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B46DDD8F-63DE-4C85-AD16-9B0DE69633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01" y="5147553"/>
            <a:ext cx="2994920" cy="115834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7A3BD3-8BAD-4342-9326-5491D1F0E984}"/>
              </a:ext>
            </a:extLst>
          </p:cNvPr>
          <p:cNvCxnSpPr/>
          <p:nvPr/>
        </p:nvCxnSpPr>
        <p:spPr>
          <a:xfrm flipV="1">
            <a:off x="1156541" y="5284763"/>
            <a:ext cx="0" cy="883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E613E8-9CCF-4850-A984-2A0FB293743B}"/>
              </a:ext>
            </a:extLst>
          </p:cNvPr>
          <p:cNvCxnSpPr>
            <a:cxnSpLocks/>
          </p:cNvCxnSpPr>
          <p:nvPr/>
        </p:nvCxnSpPr>
        <p:spPr>
          <a:xfrm flipH="1">
            <a:off x="648541" y="5406683"/>
            <a:ext cx="508000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1F060-1F04-455C-82E7-4179B1022FFA}"/>
                  </a:ext>
                </a:extLst>
              </p:cNvPr>
              <p:cNvSpPr txBox="1"/>
              <p:nvPr/>
            </p:nvSpPr>
            <p:spPr>
              <a:xfrm>
                <a:off x="752661" y="5169396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1F060-1F04-455C-82E7-4179B1022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61" y="5169396"/>
                <a:ext cx="299761" cy="215444"/>
              </a:xfrm>
              <a:prstGeom prst="rect">
                <a:avLst/>
              </a:prstGeom>
              <a:blipFill>
                <a:blip r:embed="rId14"/>
                <a:stretch>
                  <a:fillRect l="-14000" r="-8000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6493C8-B787-4DC6-B609-0C32868B2E5E}"/>
              </a:ext>
            </a:extLst>
          </p:cNvPr>
          <p:cNvCxnSpPr>
            <a:cxnSpLocks/>
          </p:cNvCxnSpPr>
          <p:nvPr/>
        </p:nvCxnSpPr>
        <p:spPr>
          <a:xfrm flipV="1">
            <a:off x="2394029" y="6113819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89E108-0B98-482C-91E2-1BAAE948448F}"/>
              </a:ext>
            </a:extLst>
          </p:cNvPr>
          <p:cNvCxnSpPr>
            <a:cxnSpLocks/>
          </p:cNvCxnSpPr>
          <p:nvPr/>
        </p:nvCxnSpPr>
        <p:spPr>
          <a:xfrm flipH="1">
            <a:off x="1156541" y="6479579"/>
            <a:ext cx="123748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A10078-E552-467E-85FB-7C1D20AC826D}"/>
                  </a:ext>
                </a:extLst>
              </p:cNvPr>
              <p:cNvSpPr txBox="1"/>
              <p:nvPr/>
            </p:nvSpPr>
            <p:spPr>
              <a:xfrm>
                <a:off x="1656538" y="6272771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A10078-E552-467E-85FB-7C1D20AC8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538" y="6272771"/>
                <a:ext cx="299762" cy="215444"/>
              </a:xfrm>
              <a:prstGeom prst="rect">
                <a:avLst/>
              </a:prstGeom>
              <a:blipFill>
                <a:blip r:embed="rId15"/>
                <a:stretch>
                  <a:fillRect l="-14286" r="-8163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0673A8-DB1A-4537-9A60-760498C099D1}"/>
              </a:ext>
            </a:extLst>
          </p:cNvPr>
          <p:cNvCxnSpPr>
            <a:cxnSpLocks/>
          </p:cNvCxnSpPr>
          <p:nvPr/>
        </p:nvCxnSpPr>
        <p:spPr>
          <a:xfrm flipV="1">
            <a:off x="1164669" y="6158803"/>
            <a:ext cx="0" cy="5978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954914-54D3-494A-8755-6CA17BEF3EC8}"/>
              </a:ext>
            </a:extLst>
          </p:cNvPr>
          <p:cNvCxnSpPr>
            <a:cxnSpLocks/>
          </p:cNvCxnSpPr>
          <p:nvPr/>
        </p:nvCxnSpPr>
        <p:spPr>
          <a:xfrm flipV="1">
            <a:off x="2859357" y="6158803"/>
            <a:ext cx="0" cy="552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F56B88-A318-4F5F-98CD-5632B21F91B9}"/>
              </a:ext>
            </a:extLst>
          </p:cNvPr>
          <p:cNvCxnSpPr>
            <a:cxnSpLocks/>
          </p:cNvCxnSpPr>
          <p:nvPr/>
        </p:nvCxnSpPr>
        <p:spPr>
          <a:xfrm flipH="1">
            <a:off x="2394029" y="6540539"/>
            <a:ext cx="46532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AD8BDA-0654-4384-A509-BEA33667F072}"/>
              </a:ext>
            </a:extLst>
          </p:cNvPr>
          <p:cNvCxnSpPr>
            <a:cxnSpLocks/>
          </p:cNvCxnSpPr>
          <p:nvPr/>
        </p:nvCxnSpPr>
        <p:spPr>
          <a:xfrm flipH="1" flipV="1">
            <a:off x="2394029" y="6158803"/>
            <a:ext cx="841611" cy="70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984F7A-F13C-44BF-83CF-891E02310D60}"/>
              </a:ext>
            </a:extLst>
          </p:cNvPr>
          <p:cNvCxnSpPr>
            <a:cxnSpLocks/>
          </p:cNvCxnSpPr>
          <p:nvPr/>
        </p:nvCxnSpPr>
        <p:spPr>
          <a:xfrm flipH="1">
            <a:off x="2862281" y="5379900"/>
            <a:ext cx="37335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B3A9A6-660B-4540-A304-B4372AA00A99}"/>
                  </a:ext>
                </a:extLst>
              </p:cNvPr>
              <p:cNvSpPr txBox="1"/>
              <p:nvPr/>
            </p:nvSpPr>
            <p:spPr>
              <a:xfrm>
                <a:off x="2463013" y="6293345"/>
                <a:ext cx="2997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3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2B3A9A6-660B-4540-A304-B4372AA00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013" y="6293345"/>
                <a:ext cx="299761" cy="215444"/>
              </a:xfrm>
              <a:prstGeom prst="rect">
                <a:avLst/>
              </a:prstGeom>
              <a:blipFill>
                <a:blip r:embed="rId14"/>
                <a:stretch>
                  <a:fillRect l="-14286" r="-10204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18A441-D7C2-43FF-9403-AB75A0CB574D}"/>
              </a:ext>
            </a:extLst>
          </p:cNvPr>
          <p:cNvCxnSpPr>
            <a:cxnSpLocks/>
          </p:cNvCxnSpPr>
          <p:nvPr/>
        </p:nvCxnSpPr>
        <p:spPr>
          <a:xfrm flipV="1">
            <a:off x="3023949" y="5406683"/>
            <a:ext cx="0" cy="75212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438805-C5D7-44A7-ADC6-1A413C2C5203}"/>
                  </a:ext>
                </a:extLst>
              </p:cNvPr>
              <p:cNvSpPr txBox="1"/>
              <p:nvPr/>
            </p:nvSpPr>
            <p:spPr>
              <a:xfrm>
                <a:off x="3053309" y="5688799"/>
                <a:ext cx="29976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ru-RU" sz="14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3438805-C5D7-44A7-ADC6-1A413C2C5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309" y="5688799"/>
                <a:ext cx="299762" cy="215444"/>
              </a:xfrm>
              <a:prstGeom prst="rect">
                <a:avLst/>
              </a:prstGeom>
              <a:blipFill>
                <a:blip r:embed="rId16"/>
                <a:stretch>
                  <a:fillRect l="-14286" r="-8163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1ECD36-526E-4052-A6E7-CF9B4244D7D5}"/>
              </a:ext>
            </a:extLst>
          </p:cNvPr>
          <p:cNvCxnSpPr>
            <a:cxnSpLocks/>
          </p:cNvCxnSpPr>
          <p:nvPr/>
        </p:nvCxnSpPr>
        <p:spPr>
          <a:xfrm flipV="1">
            <a:off x="2674445" y="5147553"/>
            <a:ext cx="0" cy="2591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3553B35-9FE2-40E1-AB4D-428A2969B461}"/>
              </a:ext>
            </a:extLst>
          </p:cNvPr>
          <p:cNvCxnSpPr>
            <a:cxnSpLocks/>
          </p:cNvCxnSpPr>
          <p:nvPr/>
        </p:nvCxnSpPr>
        <p:spPr>
          <a:xfrm flipV="1">
            <a:off x="2899997" y="5147553"/>
            <a:ext cx="0" cy="232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1972EEA-F750-4CF7-B2C2-11364D217FF2}"/>
              </a:ext>
            </a:extLst>
          </p:cNvPr>
          <p:cNvCxnSpPr>
            <a:cxnSpLocks/>
          </p:cNvCxnSpPr>
          <p:nvPr/>
        </p:nvCxnSpPr>
        <p:spPr>
          <a:xfrm flipH="1">
            <a:off x="2674445" y="5277118"/>
            <a:ext cx="225552" cy="0"/>
          </a:xfrm>
          <a:prstGeom prst="line">
            <a:avLst/>
          </a:prstGeom>
          <a:ln w="9525">
            <a:solidFill>
              <a:schemeClr val="tx1"/>
            </a:solidFill>
            <a:headEnd type="stealth" w="med" len="sm"/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20452A-5D44-49C0-840F-F3F877084084}"/>
                  </a:ext>
                </a:extLst>
              </p:cNvPr>
              <p:cNvSpPr txBox="1"/>
              <p:nvPr/>
            </p:nvSpPr>
            <p:spPr>
              <a:xfrm>
                <a:off x="2675416" y="5103432"/>
                <a:ext cx="2148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0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sz="1000" b="0" i="1" smtClean="0">
                          <a:latin typeface="Cambria Math" panose="02040503050406030204" pitchFamily="18" charset="0"/>
                        </a:rPr>
                        <m:t> м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20452A-5D44-49C0-840F-F3F877084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416" y="5103432"/>
                <a:ext cx="214802" cy="153888"/>
              </a:xfrm>
              <a:prstGeom prst="rect">
                <a:avLst/>
              </a:prstGeom>
              <a:blipFill>
                <a:blip r:embed="rId17"/>
                <a:stretch>
                  <a:fillRect l="-17143" r="-8571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>
            <a:extLst>
              <a:ext uri="{FF2B5EF4-FFF2-40B4-BE49-F238E27FC236}">
                <a16:creationId xmlns:a16="http://schemas.microsoft.com/office/drawing/2014/main" id="{09864432-C49D-4EC6-A71A-0FE3DA089DE6}"/>
              </a:ext>
            </a:extLst>
          </p:cNvPr>
          <p:cNvSpPr/>
          <p:nvPr/>
        </p:nvSpPr>
        <p:spPr>
          <a:xfrm rot="14038039">
            <a:off x="6164524" y="6203421"/>
            <a:ext cx="246985" cy="232871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DFBAD23-6D91-41D5-B22C-F0E729671FF4}"/>
              </a:ext>
            </a:extLst>
          </p:cNvPr>
          <p:cNvCxnSpPr>
            <a:cxnSpLocks/>
          </p:cNvCxnSpPr>
          <p:nvPr/>
        </p:nvCxnSpPr>
        <p:spPr>
          <a:xfrm>
            <a:off x="4584905" y="6401891"/>
            <a:ext cx="4307058" cy="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BA6904-D044-4F4E-8E35-C3B0A4D0A608}"/>
              </a:ext>
            </a:extLst>
          </p:cNvPr>
          <p:cNvCxnSpPr>
            <a:cxnSpLocks/>
          </p:cNvCxnSpPr>
          <p:nvPr/>
        </p:nvCxnSpPr>
        <p:spPr>
          <a:xfrm flipH="1" flipV="1">
            <a:off x="5503995" y="5335091"/>
            <a:ext cx="891542" cy="1066802"/>
          </a:xfrm>
          <a:prstGeom prst="straightConnector1">
            <a:avLst/>
          </a:prstGeom>
          <a:ln w="444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199AA6-46CF-49D5-A460-04B6B04B3344}"/>
                  </a:ext>
                </a:extLst>
              </p:cNvPr>
              <p:cNvSpPr txBox="1"/>
              <p:nvPr/>
            </p:nvSpPr>
            <p:spPr>
              <a:xfrm>
                <a:off x="5063027" y="5437605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199AA6-46CF-49D5-A460-04B6B04B3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027" y="5437605"/>
                <a:ext cx="55553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CDC230E-CC4E-4424-847F-601BE147A5B2}"/>
              </a:ext>
            </a:extLst>
          </p:cNvPr>
          <p:cNvCxnSpPr>
            <a:cxnSpLocks/>
          </p:cNvCxnSpPr>
          <p:nvPr/>
        </p:nvCxnSpPr>
        <p:spPr>
          <a:xfrm>
            <a:off x="5503995" y="5335091"/>
            <a:ext cx="1234439" cy="0"/>
          </a:xfrm>
          <a:prstGeom prst="straightConnector1">
            <a:avLst/>
          </a:prstGeom>
          <a:ln w="444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9B2C5A-F401-4884-BF80-CCAAC8BC946A}"/>
                  </a:ext>
                </a:extLst>
              </p:cNvPr>
              <p:cNvSpPr txBox="1"/>
              <p:nvPr/>
            </p:nvSpPr>
            <p:spPr>
              <a:xfrm>
                <a:off x="6201586" y="4841162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A9B2C5A-F401-4884-BF80-CCAAC8BC9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586" y="4841162"/>
                <a:ext cx="555537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CA1079-F332-45D4-9D69-AC4B8BF9C262}"/>
                  </a:ext>
                </a:extLst>
              </p:cNvPr>
              <p:cNvSpPr txBox="1"/>
              <p:nvPr/>
            </p:nvSpPr>
            <p:spPr>
              <a:xfrm>
                <a:off x="5743117" y="6052882"/>
                <a:ext cx="55553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CA1079-F332-45D4-9D69-AC4B8BF9C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117" y="6052882"/>
                <a:ext cx="55553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542B289-8820-4310-8C35-C6AFF91790FC}"/>
              </a:ext>
            </a:extLst>
          </p:cNvPr>
          <p:cNvCxnSpPr>
            <a:cxnSpLocks/>
          </p:cNvCxnSpPr>
          <p:nvPr/>
        </p:nvCxnSpPr>
        <p:spPr>
          <a:xfrm>
            <a:off x="4603594" y="4841162"/>
            <a:ext cx="4307058" cy="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3AC5FF4-B85D-45EE-94EF-5ECDDA609A0C}"/>
              </a:ext>
            </a:extLst>
          </p:cNvPr>
          <p:cNvCxnSpPr/>
          <p:nvPr/>
        </p:nvCxnSpPr>
        <p:spPr>
          <a:xfrm>
            <a:off x="8071935" y="4841162"/>
            <a:ext cx="0" cy="1581052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803E8D-E1D0-4256-B3F5-F92B4378E5DC}"/>
                  </a:ext>
                </a:extLst>
              </p:cNvPr>
              <p:cNvSpPr txBox="1"/>
              <p:nvPr/>
            </p:nvSpPr>
            <p:spPr>
              <a:xfrm>
                <a:off x="8088106" y="5385466"/>
                <a:ext cx="4031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D803E8D-E1D0-4256-B3F5-F92B4378E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106" y="5385466"/>
                <a:ext cx="403187" cy="49244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622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4CE7AFD-3739-46FA-8D9A-AEDA2411BB99}"/>
              </a:ext>
            </a:extLst>
          </p:cNvPr>
          <p:cNvCxnSpPr>
            <a:cxnSpLocks/>
          </p:cNvCxnSpPr>
          <p:nvPr/>
        </p:nvCxnSpPr>
        <p:spPr>
          <a:xfrm flipV="1">
            <a:off x="2580538" y="2937909"/>
            <a:ext cx="1283110" cy="1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/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8B15-5931-4EFF-B54A-40DDFF0DE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72" y="2528940"/>
                <a:ext cx="55553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E04FA6-0C65-4378-B836-77B5E50999D1}"/>
              </a:ext>
            </a:extLst>
          </p:cNvPr>
          <p:cNvCxnSpPr>
            <a:cxnSpLocks/>
          </p:cNvCxnSpPr>
          <p:nvPr/>
        </p:nvCxnSpPr>
        <p:spPr>
          <a:xfrm flipV="1">
            <a:off x="2580538" y="1718013"/>
            <a:ext cx="0" cy="1219897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E476C2-C6C1-4D7F-B303-FC9B5A569242}"/>
              </a:ext>
            </a:extLst>
          </p:cNvPr>
          <p:cNvCxnSpPr>
            <a:cxnSpLocks/>
          </p:cNvCxnSpPr>
          <p:nvPr/>
        </p:nvCxnSpPr>
        <p:spPr>
          <a:xfrm flipH="1">
            <a:off x="1384737" y="2929229"/>
            <a:ext cx="1195801" cy="868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/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11D9EA-50E0-4F47-B9A0-E4F3213EF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616" y="1502569"/>
                <a:ext cx="55553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7CF694-4D82-4070-A12F-239E66A5EA67}"/>
              </a:ext>
            </a:extLst>
          </p:cNvPr>
          <p:cNvCxnSpPr>
            <a:cxnSpLocks/>
          </p:cNvCxnSpPr>
          <p:nvPr/>
        </p:nvCxnSpPr>
        <p:spPr>
          <a:xfrm flipH="1" flipV="1">
            <a:off x="1427101" y="1929117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5B4B39BB-AE7E-4F2B-B643-8A27D345F4A5}"/>
              </a:ext>
            </a:extLst>
          </p:cNvPr>
          <p:cNvSpPr/>
          <p:nvPr/>
        </p:nvSpPr>
        <p:spPr>
          <a:xfrm rot="16200000">
            <a:off x="2356188" y="2834383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/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9B0955-5FDC-45CC-891F-ACB3B00DB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796" y="2660910"/>
                <a:ext cx="197746" cy="276999"/>
              </a:xfrm>
              <a:prstGeom prst="rect">
                <a:avLst/>
              </a:prstGeom>
              <a:blipFill>
                <a:blip r:embed="rId4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/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отн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EBDCE-39F5-4EFF-9569-5E1E0DBE8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643" y="1633777"/>
                <a:ext cx="449675" cy="276999"/>
              </a:xfrm>
              <a:prstGeom prst="rect">
                <a:avLst/>
              </a:prstGeom>
              <a:blipFill>
                <a:blip r:embed="rId5"/>
                <a:stretch>
                  <a:fillRect l="-6757" r="-135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c 10">
            <a:extLst>
              <a:ext uri="{FF2B5EF4-FFF2-40B4-BE49-F238E27FC236}">
                <a16:creationId xmlns:a16="http://schemas.microsoft.com/office/drawing/2014/main" id="{0115AAB3-A1FD-47B5-B699-34FA05F409A0}"/>
              </a:ext>
            </a:extLst>
          </p:cNvPr>
          <p:cNvSpPr/>
          <p:nvPr/>
        </p:nvSpPr>
        <p:spPr>
          <a:xfrm rot="17882942">
            <a:off x="2421132" y="2763898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1876BE3D-5289-409E-9C53-DBEB92649C64}"/>
              </a:ext>
            </a:extLst>
          </p:cNvPr>
          <p:cNvSpPr/>
          <p:nvPr/>
        </p:nvSpPr>
        <p:spPr>
          <a:xfrm rot="17882942">
            <a:off x="2388228" y="2733257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/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2760F3-B794-4A29-823E-3CECD14C9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677" y="2450887"/>
                <a:ext cx="199349" cy="276999"/>
              </a:xfrm>
              <a:prstGeom prst="rect">
                <a:avLst/>
              </a:prstGeom>
              <a:blipFill>
                <a:blip r:embed="rId6"/>
                <a:stretch>
                  <a:fillRect l="-42424" t="-2222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318E1E-A0BE-4B3A-BDDE-A5AE36D459F4}"/>
              </a:ext>
            </a:extLst>
          </p:cNvPr>
          <p:cNvCxnSpPr>
            <a:cxnSpLocks/>
          </p:cNvCxnSpPr>
          <p:nvPr/>
        </p:nvCxnSpPr>
        <p:spPr>
          <a:xfrm flipV="1">
            <a:off x="6269079" y="1239143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250C1A-A8A6-4465-AC98-E1E829E59735}"/>
              </a:ext>
            </a:extLst>
          </p:cNvPr>
          <p:cNvCxnSpPr>
            <a:cxnSpLocks/>
          </p:cNvCxnSpPr>
          <p:nvPr/>
        </p:nvCxnSpPr>
        <p:spPr>
          <a:xfrm flipH="1" flipV="1">
            <a:off x="5115641" y="1911233"/>
            <a:ext cx="1153436" cy="1000112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AE782C-3433-41B6-B8EB-E9974B150DDB}"/>
              </a:ext>
            </a:extLst>
          </p:cNvPr>
          <p:cNvCxnSpPr>
            <a:cxnSpLocks/>
          </p:cNvCxnSpPr>
          <p:nvPr/>
        </p:nvCxnSpPr>
        <p:spPr>
          <a:xfrm flipV="1">
            <a:off x="6261201" y="1621055"/>
            <a:ext cx="1285837" cy="1290291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/>
              <p:nvPr/>
            </p:nvSpPr>
            <p:spPr>
              <a:xfrm>
                <a:off x="4775690" y="2065960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0811B0-DFBE-405C-A944-B67231563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690" y="2065960"/>
                <a:ext cx="55553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c 29">
            <a:extLst>
              <a:ext uri="{FF2B5EF4-FFF2-40B4-BE49-F238E27FC236}">
                <a16:creationId xmlns:a16="http://schemas.microsoft.com/office/drawing/2014/main" id="{7E3EC4D9-B5D7-4609-AA8D-ECC40B9C29A6}"/>
              </a:ext>
            </a:extLst>
          </p:cNvPr>
          <p:cNvSpPr/>
          <p:nvPr/>
        </p:nvSpPr>
        <p:spPr>
          <a:xfrm rot="16821118">
            <a:off x="6137242" y="2678691"/>
            <a:ext cx="206077" cy="248672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/>
              <p:nvPr/>
            </p:nvSpPr>
            <p:spPr>
              <a:xfrm>
                <a:off x="6053648" y="2386938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E96F18-FEDD-46F3-BA3C-D2CE2B2DB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648" y="2386938"/>
                <a:ext cx="197746" cy="276999"/>
              </a:xfrm>
              <a:prstGeom prst="rect">
                <a:avLst/>
              </a:prstGeom>
              <a:blipFill>
                <a:blip r:embed="rId8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c 31">
            <a:extLst>
              <a:ext uri="{FF2B5EF4-FFF2-40B4-BE49-F238E27FC236}">
                <a16:creationId xmlns:a16="http://schemas.microsoft.com/office/drawing/2014/main" id="{EF609F8A-4B5E-4004-A2F2-BD7987032407}"/>
              </a:ext>
            </a:extLst>
          </p:cNvPr>
          <p:cNvSpPr/>
          <p:nvPr/>
        </p:nvSpPr>
        <p:spPr>
          <a:xfrm rot="19850479">
            <a:off x="6217582" y="2729093"/>
            <a:ext cx="203704" cy="189692"/>
          </a:xfrm>
          <a:prstGeom prst="arc">
            <a:avLst>
              <a:gd name="adj1" fmla="val 16200000"/>
              <a:gd name="adj2" fmla="val 32423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6D2530E8-B040-4562-9F18-18F02ECAC24C}"/>
              </a:ext>
            </a:extLst>
          </p:cNvPr>
          <p:cNvSpPr/>
          <p:nvPr/>
        </p:nvSpPr>
        <p:spPr>
          <a:xfrm rot="19850479">
            <a:off x="6192774" y="2675592"/>
            <a:ext cx="269511" cy="250972"/>
          </a:xfrm>
          <a:prstGeom prst="arc">
            <a:avLst>
              <a:gd name="adj1" fmla="val 16200000"/>
              <a:gd name="adj2" fmla="val 22587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/>
              <p:nvPr/>
            </p:nvSpPr>
            <p:spPr>
              <a:xfrm>
                <a:off x="6333296" y="2381002"/>
                <a:ext cx="199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1617AE-CA27-4842-92A8-BE353BECB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296" y="2381002"/>
                <a:ext cx="199349" cy="276999"/>
              </a:xfrm>
              <a:prstGeom prst="rect">
                <a:avLst/>
              </a:prstGeom>
              <a:blipFill>
                <a:blip r:embed="rId9"/>
                <a:stretch>
                  <a:fillRect l="-42424" t="-4444" r="-3636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/>
              <p:nvPr/>
            </p:nvSpPr>
            <p:spPr>
              <a:xfrm>
                <a:off x="7489117" y="1545530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2E5550-0188-48A4-A325-DDB611D4C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117" y="1545530"/>
                <a:ext cx="55553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A5255F-9E00-43EB-A68D-328991F52F77}"/>
              </a:ext>
            </a:extLst>
          </p:cNvPr>
          <p:cNvCxnSpPr>
            <a:cxnSpLocks/>
          </p:cNvCxnSpPr>
          <p:nvPr/>
        </p:nvCxnSpPr>
        <p:spPr>
          <a:xfrm flipH="1">
            <a:off x="5115641" y="1911233"/>
            <a:ext cx="114301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372153-E289-45A7-A19D-71EE519E4ACD}"/>
              </a:ext>
            </a:extLst>
          </p:cNvPr>
          <p:cNvCxnSpPr>
            <a:cxnSpLocks/>
          </p:cNvCxnSpPr>
          <p:nvPr/>
        </p:nvCxnSpPr>
        <p:spPr>
          <a:xfrm flipH="1">
            <a:off x="6269077" y="1588591"/>
            <a:ext cx="1259327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1C4B42-1587-4CF7-972D-6A1E9D9BDD27}"/>
              </a:ext>
            </a:extLst>
          </p:cNvPr>
          <p:cNvCxnSpPr>
            <a:cxnSpLocks/>
          </p:cNvCxnSpPr>
          <p:nvPr/>
        </p:nvCxnSpPr>
        <p:spPr>
          <a:xfrm flipH="1" flipV="1">
            <a:off x="810366" y="5495809"/>
            <a:ext cx="1187895" cy="1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630102A-2F36-4DD0-ABF8-6EDD037540CB}"/>
              </a:ext>
            </a:extLst>
          </p:cNvPr>
          <p:cNvCxnSpPr>
            <a:cxnSpLocks/>
          </p:cNvCxnSpPr>
          <p:nvPr/>
        </p:nvCxnSpPr>
        <p:spPr>
          <a:xfrm flipV="1">
            <a:off x="1998261" y="4493777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FE68F-6C51-4584-9BA3-29E4090AF79A}"/>
                  </a:ext>
                </a:extLst>
              </p:cNvPr>
              <p:cNvSpPr txBox="1"/>
              <p:nvPr/>
            </p:nvSpPr>
            <p:spPr>
              <a:xfrm>
                <a:off x="796990" y="556593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07FE68F-6C51-4584-9BA3-29E4090AF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90" y="5565936"/>
                <a:ext cx="555537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35182B4A-5C3F-47F8-9D3E-0FF358EE3782}"/>
              </a:ext>
            </a:extLst>
          </p:cNvPr>
          <p:cNvSpPr/>
          <p:nvPr/>
        </p:nvSpPr>
        <p:spPr>
          <a:xfrm>
            <a:off x="995050" y="4581139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1D563204-2CE0-4DE5-8BA9-12C9A3B4BB4B}"/>
              </a:ext>
            </a:extLst>
          </p:cNvPr>
          <p:cNvSpPr/>
          <p:nvPr/>
        </p:nvSpPr>
        <p:spPr>
          <a:xfrm rot="14618095">
            <a:off x="1705985" y="5254608"/>
            <a:ext cx="241743" cy="324748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7F1235-973E-4ED6-A6A2-A637645A8984}"/>
                  </a:ext>
                </a:extLst>
              </p:cNvPr>
              <p:cNvSpPr txBox="1"/>
              <p:nvPr/>
            </p:nvSpPr>
            <p:spPr>
              <a:xfrm>
                <a:off x="1256588" y="5162307"/>
                <a:ext cx="555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7F1235-973E-4ED6-A6A2-A637645A8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588" y="5162307"/>
                <a:ext cx="555537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4B7061-C117-4B90-A392-D421D2BA8305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1182637" y="4760100"/>
            <a:ext cx="815624" cy="73570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B3AEDF-DE8E-42F9-9627-BA79F22F4172}"/>
                  </a:ext>
                </a:extLst>
              </p:cNvPr>
              <p:cNvSpPr txBox="1"/>
              <p:nvPr/>
            </p:nvSpPr>
            <p:spPr>
              <a:xfrm>
                <a:off x="1534346" y="4887586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B3AEDF-DE8E-42F9-9627-BA79F22F4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346" y="4887586"/>
                <a:ext cx="55553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AC0BA2B-700E-4541-9242-0C2356DD2DC3}"/>
              </a:ext>
            </a:extLst>
          </p:cNvPr>
          <p:cNvCxnSpPr>
            <a:cxnSpLocks/>
          </p:cNvCxnSpPr>
          <p:nvPr/>
        </p:nvCxnSpPr>
        <p:spPr>
          <a:xfrm flipV="1">
            <a:off x="1956052" y="5495807"/>
            <a:ext cx="937671" cy="1575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784EB3-3E8D-4D40-B067-2956710220AF}"/>
              </a:ext>
            </a:extLst>
          </p:cNvPr>
          <p:cNvCxnSpPr>
            <a:cxnSpLocks/>
          </p:cNvCxnSpPr>
          <p:nvPr/>
        </p:nvCxnSpPr>
        <p:spPr>
          <a:xfrm flipV="1">
            <a:off x="2869036" y="5480422"/>
            <a:ext cx="937671" cy="15759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E381DE-A534-4D05-913C-BFCD7B084BA4}"/>
                  </a:ext>
                </a:extLst>
              </p:cNvPr>
              <p:cNvSpPr txBox="1"/>
              <p:nvPr/>
            </p:nvSpPr>
            <p:spPr>
              <a:xfrm>
                <a:off x="3027474" y="5580173"/>
                <a:ext cx="93767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E381DE-A534-4D05-913C-BFCD7B084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474" y="5580173"/>
                <a:ext cx="937670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85825C0-00AD-4D2D-A9E0-CACEF52F4C5E}"/>
              </a:ext>
            </a:extLst>
          </p:cNvPr>
          <p:cNvCxnSpPr>
            <a:cxnSpLocks/>
          </p:cNvCxnSpPr>
          <p:nvPr/>
        </p:nvCxnSpPr>
        <p:spPr>
          <a:xfrm>
            <a:off x="1197877" y="4714380"/>
            <a:ext cx="2558476" cy="75119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6F846A9-0100-4C43-B02C-F1CE92D2C818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1104936" y="4790805"/>
            <a:ext cx="7416" cy="689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2E6259-767F-4E51-90E9-D3A95E72AA36}"/>
                  </a:ext>
                </a:extLst>
              </p:cNvPr>
              <p:cNvSpPr txBox="1"/>
              <p:nvPr/>
            </p:nvSpPr>
            <p:spPr>
              <a:xfrm>
                <a:off x="3294164" y="4912509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82E6259-767F-4E51-90E9-D3A95E72A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164" y="4912509"/>
                <a:ext cx="555537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5779F4-9F8C-4065-AA63-A8ADDB955BA0}"/>
              </a:ext>
            </a:extLst>
          </p:cNvPr>
          <p:cNvCxnSpPr>
            <a:cxnSpLocks/>
          </p:cNvCxnSpPr>
          <p:nvPr/>
        </p:nvCxnSpPr>
        <p:spPr>
          <a:xfrm flipV="1">
            <a:off x="6277327" y="4129698"/>
            <a:ext cx="0" cy="200406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C047DF-BD20-4C30-8995-EDC8DBD33315}"/>
                  </a:ext>
                </a:extLst>
              </p:cNvPr>
              <p:cNvSpPr txBox="1"/>
              <p:nvPr/>
            </p:nvSpPr>
            <p:spPr>
              <a:xfrm>
                <a:off x="4863455" y="5408984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DC047DF-BD20-4C30-8995-EDC8DBD33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455" y="5408984"/>
                <a:ext cx="555537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528A6CDD-E32A-4F8A-878C-10D26DA234CA}"/>
              </a:ext>
            </a:extLst>
          </p:cNvPr>
          <p:cNvSpPr/>
          <p:nvPr/>
        </p:nvSpPr>
        <p:spPr>
          <a:xfrm>
            <a:off x="5274116" y="4217060"/>
            <a:ext cx="219772" cy="20966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AF7DA814-EAB9-44C4-AFA1-337F4D46E1EB}"/>
              </a:ext>
            </a:extLst>
          </p:cNvPr>
          <p:cNvSpPr/>
          <p:nvPr/>
        </p:nvSpPr>
        <p:spPr>
          <a:xfrm rot="14618095">
            <a:off x="5985051" y="4890529"/>
            <a:ext cx="241743" cy="324748"/>
          </a:xfrm>
          <a:prstGeom prst="arc">
            <a:avLst>
              <a:gd name="adj1" fmla="val 16200000"/>
              <a:gd name="adj2" fmla="val 324231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2B14AF-7E8B-44CA-8BF9-5CC7D8D07B71}"/>
                  </a:ext>
                </a:extLst>
              </p:cNvPr>
              <p:cNvSpPr txBox="1"/>
              <p:nvPr/>
            </p:nvSpPr>
            <p:spPr>
              <a:xfrm>
                <a:off x="5481124" y="4800268"/>
                <a:ext cx="55553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2B14AF-7E8B-44CA-8BF9-5CC7D8D07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124" y="4800268"/>
                <a:ext cx="555537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AA31F5F-11C4-4624-AC61-2AF2FA58CC7A}"/>
              </a:ext>
            </a:extLst>
          </p:cNvPr>
          <p:cNvCxnSpPr>
            <a:cxnSpLocks/>
            <a:stCxn id="66" idx="5"/>
          </p:cNvCxnSpPr>
          <p:nvPr/>
        </p:nvCxnSpPr>
        <p:spPr>
          <a:xfrm>
            <a:off x="5461703" y="4396021"/>
            <a:ext cx="815624" cy="735707"/>
          </a:xfrm>
          <a:prstGeom prst="straightConnector1">
            <a:avLst/>
          </a:prstGeom>
          <a:ln w="3492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D2293B-37D1-421A-9B52-19DCC251F73B}"/>
                  </a:ext>
                </a:extLst>
              </p:cNvPr>
              <p:cNvSpPr txBox="1"/>
              <p:nvPr/>
            </p:nvSpPr>
            <p:spPr>
              <a:xfrm>
                <a:off x="5813412" y="452350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D2293B-37D1-421A-9B52-19DCC251F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412" y="4523507"/>
                <a:ext cx="555537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73E8B8-B977-4231-A99F-B607C05BBDA0}"/>
                  </a:ext>
                </a:extLst>
              </p:cNvPr>
              <p:cNvSpPr txBox="1"/>
              <p:nvPr/>
            </p:nvSpPr>
            <p:spPr>
              <a:xfrm>
                <a:off x="7111841" y="4243785"/>
                <a:ext cx="93767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73E8B8-B977-4231-A99F-B607C05BB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841" y="4243785"/>
                <a:ext cx="937670" cy="307777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5622C96-F5CA-46C9-9B35-603FF5BAB231}"/>
              </a:ext>
            </a:extLst>
          </p:cNvPr>
          <p:cNvCxnSpPr>
            <a:cxnSpLocks/>
            <a:stCxn id="66" idx="4"/>
          </p:cNvCxnSpPr>
          <p:nvPr/>
        </p:nvCxnSpPr>
        <p:spPr>
          <a:xfrm>
            <a:off x="5384002" y="4426726"/>
            <a:ext cx="25877" cy="7584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92D2AA-6AB3-49AB-BAE3-537E18089759}"/>
                  </a:ext>
                </a:extLst>
              </p:cNvPr>
              <p:cNvSpPr txBox="1"/>
              <p:nvPr/>
            </p:nvSpPr>
            <p:spPr>
              <a:xfrm>
                <a:off x="6661082" y="3765657"/>
                <a:ext cx="55553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C92D2AA-6AB3-49AB-BAE3-537E18089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082" y="3765657"/>
                <a:ext cx="555537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F08431-2411-43C1-AD1D-13EB8C6B13B9}"/>
                  </a:ext>
                </a:extLst>
              </p:cNvPr>
              <p:cNvSpPr txBox="1"/>
              <p:nvPr/>
            </p:nvSpPr>
            <p:spPr>
              <a:xfrm>
                <a:off x="5678738" y="5131985"/>
                <a:ext cx="2244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0F08431-2411-43C1-AD1D-13EB8C6B1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738" y="5131985"/>
                <a:ext cx="224443" cy="276999"/>
              </a:xfrm>
              <a:prstGeom prst="rect">
                <a:avLst/>
              </a:prstGeom>
              <a:blipFill>
                <a:blip r:embed="rId21"/>
                <a:stretch>
                  <a:fillRect l="-33333" t="-2222" r="-30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EF46B77-7273-4AE5-86F9-2796E1B23E40}"/>
              </a:ext>
            </a:extLst>
          </p:cNvPr>
          <p:cNvCxnSpPr>
            <a:cxnSpLocks/>
          </p:cNvCxnSpPr>
          <p:nvPr/>
        </p:nvCxnSpPr>
        <p:spPr>
          <a:xfrm flipH="1">
            <a:off x="5274116" y="5128717"/>
            <a:ext cx="1021430" cy="731396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1E5F553-ABD6-4191-9D51-6D91B0B3E1E4}"/>
              </a:ext>
            </a:extLst>
          </p:cNvPr>
          <p:cNvCxnSpPr>
            <a:cxnSpLocks/>
          </p:cNvCxnSpPr>
          <p:nvPr/>
        </p:nvCxnSpPr>
        <p:spPr>
          <a:xfrm flipV="1">
            <a:off x="4854399" y="5072845"/>
            <a:ext cx="2833133" cy="1046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1511F2A-E4D4-44CA-9DF1-BFD853BA82EE}"/>
              </a:ext>
            </a:extLst>
          </p:cNvPr>
          <p:cNvGrpSpPr/>
          <p:nvPr/>
        </p:nvGrpSpPr>
        <p:grpSpPr>
          <a:xfrm>
            <a:off x="5911690" y="5083942"/>
            <a:ext cx="296544" cy="285563"/>
            <a:chOff x="7002398" y="5378791"/>
            <a:chExt cx="296544" cy="285563"/>
          </a:xfrm>
        </p:grpSpPr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E995E486-2853-4E31-B56B-11C4B1DDF5CA}"/>
                </a:ext>
              </a:extLst>
            </p:cNvPr>
            <p:cNvSpPr/>
            <p:nvPr/>
          </p:nvSpPr>
          <p:spPr>
            <a:xfrm rot="12945588">
              <a:off x="7094473" y="5378791"/>
              <a:ext cx="204014" cy="233383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DAB786F0-0610-4C3F-AD36-ADAE928D72F2}"/>
                </a:ext>
              </a:extLst>
            </p:cNvPr>
            <p:cNvSpPr/>
            <p:nvPr/>
          </p:nvSpPr>
          <p:spPr>
            <a:xfrm rot="12945588">
              <a:off x="7002398" y="5403213"/>
              <a:ext cx="296544" cy="261141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714A5FD-9752-48BD-9B0A-E0213884038B}"/>
              </a:ext>
            </a:extLst>
          </p:cNvPr>
          <p:cNvCxnSpPr>
            <a:cxnSpLocks/>
          </p:cNvCxnSpPr>
          <p:nvPr/>
        </p:nvCxnSpPr>
        <p:spPr>
          <a:xfrm flipV="1">
            <a:off x="6905216" y="4084240"/>
            <a:ext cx="667732" cy="54775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7DF44CB-9B80-4057-9230-52DF408D1734}"/>
              </a:ext>
            </a:extLst>
          </p:cNvPr>
          <p:cNvCxnSpPr>
            <a:cxnSpLocks/>
            <a:stCxn id="66" idx="6"/>
          </p:cNvCxnSpPr>
          <p:nvPr/>
        </p:nvCxnSpPr>
        <p:spPr>
          <a:xfrm flipV="1">
            <a:off x="5493888" y="4135049"/>
            <a:ext cx="2059228" cy="186844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D53C6C9-94A4-44F4-BA45-5B88F69CC7C7}"/>
              </a:ext>
            </a:extLst>
          </p:cNvPr>
          <p:cNvGrpSpPr/>
          <p:nvPr/>
        </p:nvGrpSpPr>
        <p:grpSpPr>
          <a:xfrm rot="10588887">
            <a:off x="6337879" y="4904638"/>
            <a:ext cx="296544" cy="265989"/>
            <a:chOff x="7002398" y="5378791"/>
            <a:chExt cx="296544" cy="285563"/>
          </a:xfrm>
        </p:grpSpPr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1BD071DA-8CD2-429B-84C1-C97B95C31972}"/>
                </a:ext>
              </a:extLst>
            </p:cNvPr>
            <p:cNvSpPr/>
            <p:nvPr/>
          </p:nvSpPr>
          <p:spPr>
            <a:xfrm rot="12945588">
              <a:off x="7094473" y="5378791"/>
              <a:ext cx="204014" cy="233383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B2D7AA8F-619D-428A-AEA6-1D6A3E49C552}"/>
                </a:ext>
              </a:extLst>
            </p:cNvPr>
            <p:cNvSpPr/>
            <p:nvPr/>
          </p:nvSpPr>
          <p:spPr>
            <a:xfrm rot="12945588">
              <a:off x="7002398" y="5403213"/>
              <a:ext cx="296544" cy="261141"/>
            </a:xfrm>
            <a:prstGeom prst="arc">
              <a:avLst>
                <a:gd name="adj1" fmla="val 16200000"/>
                <a:gd name="adj2" fmla="val 32423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4D4AD83-CF8F-4015-A38A-206B65836E0C}"/>
              </a:ext>
            </a:extLst>
          </p:cNvPr>
          <p:cNvCxnSpPr>
            <a:cxnSpLocks/>
          </p:cNvCxnSpPr>
          <p:nvPr/>
        </p:nvCxnSpPr>
        <p:spPr>
          <a:xfrm flipV="1">
            <a:off x="6286867" y="4591286"/>
            <a:ext cx="667732" cy="547754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71EE74-C476-466F-915D-121E827B25D4}"/>
                  </a:ext>
                </a:extLst>
              </p:cNvPr>
              <p:cNvSpPr txBox="1"/>
              <p:nvPr/>
            </p:nvSpPr>
            <p:spPr>
              <a:xfrm>
                <a:off x="6659997" y="4809749"/>
                <a:ext cx="2244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771EE74-C476-466F-915D-121E827B2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997" y="4809749"/>
                <a:ext cx="224443" cy="276999"/>
              </a:xfrm>
              <a:prstGeom prst="rect">
                <a:avLst/>
              </a:prstGeom>
              <a:blipFill>
                <a:blip r:embed="rId22"/>
                <a:stretch>
                  <a:fillRect l="-33333" t="-2222" r="-305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50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224</Words>
  <Application>Microsoft Office PowerPoint</Application>
  <PresentationFormat>Widescreen</PresentationFormat>
  <Paragraphs>176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Александр Мельниченко</dc:creator>
  <cp:lastModifiedBy>Александр Мельниченко</cp:lastModifiedBy>
  <cp:revision>76</cp:revision>
  <dcterms:created xsi:type="dcterms:W3CDTF">2024-05-01T19:01:50Z</dcterms:created>
  <dcterms:modified xsi:type="dcterms:W3CDTF">2024-06-25T11:56:48Z</dcterms:modified>
</cp:coreProperties>
</file>