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 varScale="1">
        <p:scale>
          <a:sx n="49" d="100"/>
          <a:sy n="49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3789928" y="1877895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6885063" y="1740735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63" y="1740735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6679492" y="192884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5648177" y="3742138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7345356" y="3567928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5609666" y="3697632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6303264" y="3746305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6503001" y="3273154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01" y="3273154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6957473" y="3822514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73" y="3822514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434" r="-754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6809933" y="3818347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271</Words>
  <Application>Microsoft Office PowerPoint</Application>
  <PresentationFormat>Widescreen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87</cp:revision>
  <dcterms:created xsi:type="dcterms:W3CDTF">2024-05-01T19:01:50Z</dcterms:created>
  <dcterms:modified xsi:type="dcterms:W3CDTF">2024-06-26T16:44:14Z</dcterms:modified>
</cp:coreProperties>
</file>