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50" d="100"/>
          <a:sy n="50" d="100"/>
        </p:scale>
        <p:origin x="7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2175641" y="1844567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4994252" y="2470592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7148871" y="318723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5316395" y="2683123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5184101" y="2448226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5644535" y="2381319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35" y="2381319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3846" r="-4359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5146670" y="2411637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5308737" y="2678981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5466528" y="2857258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28" y="2857258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6625723" y="3187237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6633737" y="3336837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737" y="3336837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4450390" y="3569629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90" y="3569629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8333" r="-6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5146541" y="279019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6607332" y="4049981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32" y="4049981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7349126" y="3671372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4598776" y="1876998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4244706" y="1925808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06" y="1925808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8350419" y="3080226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419" y="3080226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7595396" y="2937087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2772357" y="4234647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357" y="4234647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2257457" y="4339083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6287979" y="1887784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302</Words>
  <Application>Microsoft Office PowerPoint</Application>
  <PresentationFormat>Widescreen</PresentationFormat>
  <Paragraphs>241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97</cp:revision>
  <dcterms:created xsi:type="dcterms:W3CDTF">2024-05-01T19:01:50Z</dcterms:created>
  <dcterms:modified xsi:type="dcterms:W3CDTF">2024-06-28T10:35:49Z</dcterms:modified>
</cp:coreProperties>
</file>