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45" autoAdjust="0"/>
    <p:restoredTop sz="94660"/>
  </p:normalViewPr>
  <p:slideViewPr>
    <p:cSldViewPr snapToGrid="0">
      <p:cViewPr varScale="1">
        <p:scale>
          <a:sx n="51" d="100"/>
          <a:sy n="51" d="100"/>
        </p:scale>
        <p:origin x="3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52C26E-FC58-41B6-9995-D64C040D8D71}"/>
              </a:ext>
            </a:extLst>
          </p:cNvPr>
          <p:cNvCxnSpPr>
            <a:cxnSpLocks/>
          </p:cNvCxnSpPr>
          <p:nvPr/>
        </p:nvCxnSpPr>
        <p:spPr>
          <a:xfrm>
            <a:off x="4224566" y="2823837"/>
            <a:ext cx="0" cy="71184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AD3868-E823-4B6D-8536-BF86E8F26EB1}"/>
              </a:ext>
            </a:extLst>
          </p:cNvPr>
          <p:cNvCxnSpPr/>
          <p:nvPr/>
        </p:nvCxnSpPr>
        <p:spPr>
          <a:xfrm>
            <a:off x="2615686" y="1921012"/>
            <a:ext cx="1608881" cy="90282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1DD1E7-AEBF-4623-A099-7760DBFBDF88}"/>
              </a:ext>
            </a:extLst>
          </p:cNvPr>
          <p:cNvCxnSpPr>
            <a:cxnSpLocks/>
          </p:cNvCxnSpPr>
          <p:nvPr/>
        </p:nvCxnSpPr>
        <p:spPr>
          <a:xfrm flipH="1">
            <a:off x="4270248" y="2005584"/>
            <a:ext cx="1505713" cy="81825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7A83C6-FB93-4486-809D-71EBF93B3F13}"/>
              </a:ext>
            </a:extLst>
          </p:cNvPr>
          <p:cNvCxnSpPr>
            <a:cxnSpLocks/>
          </p:cNvCxnSpPr>
          <p:nvPr/>
        </p:nvCxnSpPr>
        <p:spPr>
          <a:xfrm>
            <a:off x="5866763" y="2079056"/>
            <a:ext cx="0" cy="124842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C5411A5-A0A0-43F6-AFA0-27C46D691334}"/>
              </a:ext>
            </a:extLst>
          </p:cNvPr>
          <p:cNvSpPr/>
          <p:nvPr/>
        </p:nvSpPr>
        <p:spPr>
          <a:xfrm>
            <a:off x="4122788" y="2703269"/>
            <a:ext cx="203557" cy="2017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A5E80A-B944-432C-B4F1-5E2FC651F7E6}"/>
              </a:ext>
            </a:extLst>
          </p:cNvPr>
          <p:cNvSpPr/>
          <p:nvPr/>
        </p:nvSpPr>
        <p:spPr>
          <a:xfrm>
            <a:off x="2570005" y="1825842"/>
            <a:ext cx="200627" cy="19880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D62DBC-8A4A-4FDF-A242-0A7CF56B1AC7}"/>
              </a:ext>
            </a:extLst>
          </p:cNvPr>
          <p:cNvSpPr/>
          <p:nvPr/>
        </p:nvSpPr>
        <p:spPr>
          <a:xfrm>
            <a:off x="5759631" y="1899426"/>
            <a:ext cx="214265" cy="21231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7798D2-8B24-41BA-A76C-80295B760838}"/>
                  </a:ext>
                </a:extLst>
              </p:cNvPr>
              <p:cNvSpPr txBox="1"/>
              <p:nvPr/>
            </p:nvSpPr>
            <p:spPr>
              <a:xfrm>
                <a:off x="5957566" y="2850688"/>
                <a:ext cx="303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7798D2-8B24-41BA-A76C-80295B760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566" y="2850688"/>
                <a:ext cx="303545" cy="276999"/>
              </a:xfrm>
              <a:prstGeom prst="rect">
                <a:avLst/>
              </a:prstGeom>
              <a:blipFill>
                <a:blip r:embed="rId2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BA21B6-6686-45CB-818F-98F0BB18CE77}"/>
                  </a:ext>
                </a:extLst>
              </p:cNvPr>
              <p:cNvSpPr txBox="1"/>
              <p:nvPr/>
            </p:nvSpPr>
            <p:spPr>
              <a:xfrm>
                <a:off x="4270248" y="3322320"/>
                <a:ext cx="2876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BA21B6-6686-45CB-818F-98F0BB18C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248" y="3322320"/>
                <a:ext cx="287643" cy="276999"/>
              </a:xfrm>
              <a:prstGeom prst="rect">
                <a:avLst/>
              </a:prstGeom>
              <a:blipFill>
                <a:blip r:embed="rId3"/>
                <a:stretch>
                  <a:fillRect l="-10638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81D47B-09AD-4999-A322-F46794E1A358}"/>
              </a:ext>
            </a:extLst>
          </p:cNvPr>
          <p:cNvCxnSpPr>
            <a:cxnSpLocks/>
            <a:stCxn id="20" idx="6"/>
            <a:endCxn id="21" idx="1"/>
          </p:cNvCxnSpPr>
          <p:nvPr/>
        </p:nvCxnSpPr>
        <p:spPr>
          <a:xfrm>
            <a:off x="2770632" y="1925243"/>
            <a:ext cx="3020377" cy="5276"/>
          </a:xfrm>
          <a:prstGeom prst="straightConnector1">
            <a:avLst/>
          </a:prstGeom>
          <a:ln w="34925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174835-D0C4-4B51-A940-37E315BA85FC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224566" y="1944125"/>
            <a:ext cx="1" cy="759144"/>
          </a:xfrm>
          <a:prstGeom prst="straightConnector1">
            <a:avLst/>
          </a:prstGeom>
          <a:ln w="34925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EDD540-5B01-4995-AAB5-459FF04A09CA}"/>
                  </a:ext>
                </a:extLst>
              </p:cNvPr>
              <p:cNvSpPr txBox="1"/>
              <p:nvPr/>
            </p:nvSpPr>
            <p:spPr>
              <a:xfrm>
                <a:off x="3962726" y="2228178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EDD540-5B01-4995-AAB5-459FF04A0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726" y="2228178"/>
                <a:ext cx="183320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353D6C-4D5B-4A58-B4C7-F64F7E9EA677}"/>
                  </a:ext>
                </a:extLst>
              </p:cNvPr>
              <p:cNvSpPr txBox="1"/>
              <p:nvPr/>
            </p:nvSpPr>
            <p:spPr>
              <a:xfrm>
                <a:off x="3736243" y="1653083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353D6C-4D5B-4A58-B4C7-F64F7E9EA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243" y="1653083"/>
                <a:ext cx="181075" cy="276999"/>
              </a:xfrm>
              <a:prstGeom prst="rect">
                <a:avLst/>
              </a:prstGeom>
              <a:blipFill>
                <a:blip r:embed="rId5"/>
                <a:stretch>
                  <a:fillRect l="-33333" r="-2333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9630E4-657C-4B39-A76E-F69956CE8049}"/>
                  </a:ext>
                </a:extLst>
              </p:cNvPr>
              <p:cNvSpPr txBox="1"/>
              <p:nvPr/>
            </p:nvSpPr>
            <p:spPr>
              <a:xfrm>
                <a:off x="3291277" y="2642008"/>
                <a:ext cx="545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9630E4-657C-4B39-A76E-F69956CE8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277" y="2642008"/>
                <a:ext cx="545599" cy="276999"/>
              </a:xfrm>
              <a:prstGeom prst="rect">
                <a:avLst/>
              </a:prstGeom>
              <a:blipFill>
                <a:blip r:embed="rId6"/>
                <a:stretch>
                  <a:fillRect l="-5618" t="-2174" r="-1123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88FDB7-CDD0-479A-8A16-0A7874935A86}"/>
                  </a:ext>
                </a:extLst>
              </p:cNvPr>
              <p:cNvSpPr txBox="1"/>
              <p:nvPr/>
            </p:nvSpPr>
            <p:spPr>
              <a:xfrm>
                <a:off x="4630375" y="2556696"/>
                <a:ext cx="545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88FDB7-CDD0-479A-8A16-0A7874935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375" y="2556696"/>
                <a:ext cx="545599" cy="276999"/>
              </a:xfrm>
              <a:prstGeom prst="rect">
                <a:avLst/>
              </a:prstGeom>
              <a:blipFill>
                <a:blip r:embed="rId7"/>
                <a:stretch>
                  <a:fillRect l="-5618" t="-2174" r="-1123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34DC03-A364-4476-8B3D-C18D44223C5A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4326345" y="2473701"/>
            <a:ext cx="563717" cy="33042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4FD3A9-DFE5-4BB7-AA3F-23D5392EE996}"/>
              </a:ext>
            </a:extLst>
          </p:cNvPr>
          <p:cNvCxnSpPr>
            <a:cxnSpLocks/>
          </p:cNvCxnSpPr>
          <p:nvPr/>
        </p:nvCxnSpPr>
        <p:spPr>
          <a:xfrm>
            <a:off x="3476713" y="2397979"/>
            <a:ext cx="486013" cy="2972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F945FB62-2D00-4B94-B052-50FE200B3B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5992" y="3640603"/>
            <a:ext cx="2956816" cy="2286198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19B2F1-C399-47DF-8041-E123DB9D36E1}"/>
              </a:ext>
            </a:extLst>
          </p:cNvPr>
          <p:cNvCxnSpPr>
            <a:cxnSpLocks/>
          </p:cNvCxnSpPr>
          <p:nvPr/>
        </p:nvCxnSpPr>
        <p:spPr>
          <a:xfrm flipH="1" flipV="1">
            <a:off x="8430768" y="5633363"/>
            <a:ext cx="810768" cy="24164"/>
          </a:xfrm>
          <a:prstGeom prst="straightConnector1">
            <a:avLst/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25262D-AF76-45DD-8C91-CAD9E70C7F33}"/>
                  </a:ext>
                </a:extLst>
              </p:cNvPr>
              <p:cNvSpPr txBox="1"/>
              <p:nvPr/>
            </p:nvSpPr>
            <p:spPr>
              <a:xfrm>
                <a:off x="8534400" y="5289088"/>
                <a:ext cx="2876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25262D-AF76-45DD-8C91-CAD9E70C7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5289088"/>
                <a:ext cx="287643" cy="276999"/>
              </a:xfrm>
              <a:prstGeom prst="rect">
                <a:avLst/>
              </a:prstGeom>
              <a:blipFill>
                <a:blip r:embed="rId9"/>
                <a:stretch>
                  <a:fillRect l="-10638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2A330D2-802F-4058-BB59-C87AC13F0DC8}"/>
                  </a:ext>
                </a:extLst>
              </p:cNvPr>
              <p:cNvSpPr txBox="1"/>
              <p:nvPr/>
            </p:nvSpPr>
            <p:spPr>
              <a:xfrm>
                <a:off x="8147357" y="5289088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2A330D2-802F-4058-BB59-C87AC13F0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357" y="5289088"/>
                <a:ext cx="28341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B382AE-D047-4CFE-9F75-F38466E37F19}"/>
                  </a:ext>
                </a:extLst>
              </p:cNvPr>
              <p:cNvSpPr txBox="1"/>
              <p:nvPr/>
            </p:nvSpPr>
            <p:spPr>
              <a:xfrm>
                <a:off x="7392977" y="4775598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B382AE-D047-4CFE-9F75-F38466E37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77" y="4775598"/>
                <a:ext cx="2882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154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53</cp:revision>
  <dcterms:created xsi:type="dcterms:W3CDTF">2024-05-01T19:01:50Z</dcterms:created>
  <dcterms:modified xsi:type="dcterms:W3CDTF">2024-06-23T19:48:23Z</dcterms:modified>
</cp:coreProperties>
</file>