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-188" y="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149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5</cp:revision>
  <dcterms:created xsi:type="dcterms:W3CDTF">2024-09-24T22:08:21Z</dcterms:created>
  <dcterms:modified xsi:type="dcterms:W3CDTF">2024-09-25T18:39:58Z</dcterms:modified>
</cp:coreProperties>
</file>