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396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8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5" Type="http://schemas.openxmlformats.org/officeDocument/2006/relationships/image" Target="../media/image41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Relationship Id="rId14" Type="http://schemas.openxmlformats.org/officeDocument/2006/relationships/image" Target="../media/image40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13" Type="http://schemas.openxmlformats.org/officeDocument/2006/relationships/image" Target="../media/image422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5" Type="http://schemas.openxmlformats.org/officeDocument/2006/relationships/image" Target="../media/image42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Relationship Id="rId14" Type="http://schemas.openxmlformats.org/officeDocument/2006/relationships/image" Target="../media/image4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F7AE-389C-6F6E-5F56-EC5498A5FBF4}"/>
              </a:ext>
            </a:extLst>
          </p:cNvPr>
          <p:cNvCxnSpPr>
            <a:cxnSpLocks/>
          </p:cNvCxnSpPr>
          <p:nvPr/>
        </p:nvCxnSpPr>
        <p:spPr>
          <a:xfrm flipH="1">
            <a:off x="6864808" y="4192506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761A-A514-6605-01DC-BB25FD91E67D}"/>
              </a:ext>
            </a:extLst>
          </p:cNvPr>
          <p:cNvCxnSpPr>
            <a:cxnSpLocks/>
          </p:cNvCxnSpPr>
          <p:nvPr/>
        </p:nvCxnSpPr>
        <p:spPr>
          <a:xfrm flipH="1" flipV="1">
            <a:off x="6864808" y="51655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76EAC-BF64-2F15-529D-3DB5937752A4}"/>
              </a:ext>
            </a:extLst>
          </p:cNvPr>
          <p:cNvCxnSpPr>
            <a:cxnSpLocks/>
          </p:cNvCxnSpPr>
          <p:nvPr/>
        </p:nvCxnSpPr>
        <p:spPr>
          <a:xfrm>
            <a:off x="7833964" y="4185891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/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/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/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85000BB-9A79-8BE2-DB2D-0FD23A634A48}"/>
              </a:ext>
            </a:extLst>
          </p:cNvPr>
          <p:cNvSpPr/>
          <p:nvPr/>
        </p:nvSpPr>
        <p:spPr>
          <a:xfrm rot="15373905">
            <a:off x="8381603" y="4974760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/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blipFill>
                <a:blip r:embed="rId1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53E59-3D54-ACB3-6097-A8570A29F752}"/>
              </a:ext>
            </a:extLst>
          </p:cNvPr>
          <p:cNvCxnSpPr>
            <a:cxnSpLocks/>
          </p:cNvCxnSpPr>
          <p:nvPr/>
        </p:nvCxnSpPr>
        <p:spPr>
          <a:xfrm flipH="1">
            <a:off x="4163835" y="5145567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6D75B-1F33-AA5E-C5F8-68F7659F9730}"/>
              </a:ext>
            </a:extLst>
          </p:cNvPr>
          <p:cNvSpPr/>
          <p:nvPr/>
        </p:nvSpPr>
        <p:spPr>
          <a:xfrm>
            <a:off x="4349223" y="5050206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D390B-6B0D-0061-AB66-A5D516F543A1}"/>
              </a:ext>
            </a:extLst>
          </p:cNvPr>
          <p:cNvSpPr/>
          <p:nvPr/>
        </p:nvSpPr>
        <p:spPr>
          <a:xfrm>
            <a:off x="4559204" y="5041247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689AA7-675F-14D0-AFDE-70A4E81C803D}"/>
              </a:ext>
            </a:extLst>
          </p:cNvPr>
          <p:cNvSpPr/>
          <p:nvPr/>
        </p:nvSpPr>
        <p:spPr>
          <a:xfrm>
            <a:off x="5626843" y="4359108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B34F2-79E1-ED4E-972E-0B766F3B26D8}"/>
              </a:ext>
            </a:extLst>
          </p:cNvPr>
          <p:cNvSpPr/>
          <p:nvPr/>
        </p:nvSpPr>
        <p:spPr>
          <a:xfrm>
            <a:off x="5682173" y="5543531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67AC-6822-AAA3-5644-DEFC86BF9DD0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736675" y="4514316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2C9BF0-7BAA-8261-F341-D4AD267F8272}"/>
              </a:ext>
            </a:extLst>
          </p:cNvPr>
          <p:cNvCxnSpPr>
            <a:cxnSpLocks/>
          </p:cNvCxnSpPr>
          <p:nvPr/>
        </p:nvCxnSpPr>
        <p:spPr>
          <a:xfrm flipH="1" flipV="1">
            <a:off x="4739096" y="5204327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FB05160-6B47-B8E0-0674-C80BE1716502}"/>
              </a:ext>
            </a:extLst>
          </p:cNvPr>
          <p:cNvSpPr/>
          <p:nvPr/>
        </p:nvSpPr>
        <p:spPr>
          <a:xfrm rot="3773793">
            <a:off x="4803373" y="5102702"/>
            <a:ext cx="214977" cy="212915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/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blipFill>
                <a:blip r:embed="rId13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/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/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5F9B2ED-CB2F-2BE9-07EC-20D048A6B9D7}"/>
              </a:ext>
            </a:extLst>
          </p:cNvPr>
          <p:cNvCxnSpPr>
            <a:cxnSpLocks/>
          </p:cNvCxnSpPr>
          <p:nvPr/>
        </p:nvCxnSpPr>
        <p:spPr>
          <a:xfrm flipH="1" flipV="1">
            <a:off x="4449619" y="129462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B4172AF-8442-FEE2-3234-72774D457173}"/>
              </a:ext>
            </a:extLst>
          </p:cNvPr>
          <p:cNvSpPr/>
          <p:nvPr/>
        </p:nvSpPr>
        <p:spPr>
          <a:xfrm>
            <a:off x="4241699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B0956-6C2B-B8E7-3180-227862816E7C}"/>
              </a:ext>
            </a:extLst>
          </p:cNvPr>
          <p:cNvSpPr/>
          <p:nvPr/>
        </p:nvSpPr>
        <p:spPr>
          <a:xfrm>
            <a:off x="6248400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57AB5-BB14-59B2-DE2C-B4AB46A09E94}"/>
              </a:ext>
            </a:extLst>
          </p:cNvPr>
          <p:cNvCxnSpPr>
            <a:cxnSpLocks/>
          </p:cNvCxnSpPr>
          <p:nvPr/>
        </p:nvCxnSpPr>
        <p:spPr>
          <a:xfrm flipV="1">
            <a:off x="4345659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DDB28-07C9-513E-B67A-C777A1FB4B08}"/>
              </a:ext>
            </a:extLst>
          </p:cNvPr>
          <p:cNvCxnSpPr>
            <a:cxnSpLocks/>
          </p:cNvCxnSpPr>
          <p:nvPr/>
        </p:nvCxnSpPr>
        <p:spPr>
          <a:xfrm flipV="1">
            <a:off x="6352360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1A477-C65A-FB7C-3AE3-D9BCE63B078B}"/>
              </a:ext>
            </a:extLst>
          </p:cNvPr>
          <p:cNvCxnSpPr>
            <a:cxnSpLocks/>
          </p:cNvCxnSpPr>
          <p:nvPr/>
        </p:nvCxnSpPr>
        <p:spPr>
          <a:xfrm flipH="1">
            <a:off x="4345659" y="1545304"/>
            <a:ext cx="200670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/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12821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/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1900-E5A6-9412-3F27-5D64F639CE65}"/>
              </a:ext>
            </a:extLst>
          </p:cNvPr>
          <p:cNvCxnSpPr>
            <a:cxnSpLocks/>
          </p:cNvCxnSpPr>
          <p:nvPr/>
        </p:nvCxnSpPr>
        <p:spPr>
          <a:xfrm>
            <a:off x="3731683" y="130760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/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F122E-07ED-08FE-2612-773A44184E8E}"/>
              </a:ext>
            </a:extLst>
          </p:cNvPr>
          <p:cNvCxnSpPr>
            <a:cxnSpLocks/>
            <a:stCxn id="17" idx="2"/>
            <a:endCxn id="4" idx="6"/>
          </p:cNvCxnSpPr>
          <p:nvPr/>
        </p:nvCxnSpPr>
        <p:spPr>
          <a:xfrm flipH="1" flipV="1">
            <a:off x="6456320" y="130583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/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8205" r="-2564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/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50000" r="-44737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820202-462D-0992-FE8A-57B0ACBA9554}"/>
              </a:ext>
            </a:extLst>
          </p:cNvPr>
          <p:cNvCxnSpPr>
            <a:cxnSpLocks/>
          </p:cNvCxnSpPr>
          <p:nvPr/>
        </p:nvCxnSpPr>
        <p:spPr>
          <a:xfrm flipH="1" flipV="1">
            <a:off x="4403173" y="38447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3EE0115-E06A-1040-6A39-64C8056CBA2D}"/>
              </a:ext>
            </a:extLst>
          </p:cNvPr>
          <p:cNvSpPr/>
          <p:nvPr/>
        </p:nvSpPr>
        <p:spPr>
          <a:xfrm>
            <a:off x="4195253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8CA1F-D760-53CD-3564-FEE284A4A4D9}"/>
              </a:ext>
            </a:extLst>
          </p:cNvPr>
          <p:cNvSpPr/>
          <p:nvPr/>
        </p:nvSpPr>
        <p:spPr>
          <a:xfrm>
            <a:off x="6201954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B98EA-6102-7E3B-95CD-1AF096106C07}"/>
              </a:ext>
            </a:extLst>
          </p:cNvPr>
          <p:cNvCxnSpPr>
            <a:cxnSpLocks/>
          </p:cNvCxnSpPr>
          <p:nvPr/>
        </p:nvCxnSpPr>
        <p:spPr>
          <a:xfrm flipV="1">
            <a:off x="4299213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0E86D-3C2D-A3A1-2862-1C345B408ED5}"/>
              </a:ext>
            </a:extLst>
          </p:cNvPr>
          <p:cNvCxnSpPr>
            <a:cxnSpLocks/>
          </p:cNvCxnSpPr>
          <p:nvPr/>
        </p:nvCxnSpPr>
        <p:spPr>
          <a:xfrm flipV="1">
            <a:off x="6305914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B0AF5-708C-2F99-536D-8EA4656C813A}"/>
              </a:ext>
            </a:extLst>
          </p:cNvPr>
          <p:cNvCxnSpPr>
            <a:cxnSpLocks/>
          </p:cNvCxnSpPr>
          <p:nvPr/>
        </p:nvCxnSpPr>
        <p:spPr>
          <a:xfrm flipH="1">
            <a:off x="4299213" y="4095464"/>
            <a:ext cx="131333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/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blipFill>
                <a:blip r:embed="rId7"/>
                <a:stretch>
                  <a:fillRect l="-31579" r="-2631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/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C8C9A6-F932-6CDF-328D-E234F2080259}"/>
              </a:ext>
            </a:extLst>
          </p:cNvPr>
          <p:cNvCxnSpPr>
            <a:cxnSpLocks/>
          </p:cNvCxnSpPr>
          <p:nvPr/>
        </p:nvCxnSpPr>
        <p:spPr>
          <a:xfrm>
            <a:off x="3685237" y="385776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/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73F442-4737-7714-0C84-D45623EDA77A}"/>
              </a:ext>
            </a:extLst>
          </p:cNvPr>
          <p:cNvCxnSpPr>
            <a:cxnSpLocks/>
            <a:stCxn id="24" idx="2"/>
            <a:endCxn id="15" idx="6"/>
          </p:cNvCxnSpPr>
          <p:nvPr/>
        </p:nvCxnSpPr>
        <p:spPr>
          <a:xfrm flipH="1" flipV="1">
            <a:off x="6409874" y="385599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/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blipFill>
                <a:blip r:embed="rId10"/>
                <a:stretch>
                  <a:fillRect l="-25641" r="-28205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/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blipFill>
                <a:blip r:embed="rId11"/>
                <a:stretch>
                  <a:fillRect l="-25641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FA8598-A2B3-F370-2CB2-614ED1A25956}"/>
              </a:ext>
            </a:extLst>
          </p:cNvPr>
          <p:cNvCxnSpPr>
            <a:cxnSpLocks/>
          </p:cNvCxnSpPr>
          <p:nvPr/>
        </p:nvCxnSpPr>
        <p:spPr>
          <a:xfrm flipH="1">
            <a:off x="4406315" y="3837838"/>
            <a:ext cx="449065" cy="14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EA585D-FB11-465A-E89A-F579C696C832}"/>
              </a:ext>
            </a:extLst>
          </p:cNvPr>
          <p:cNvCxnSpPr>
            <a:cxnSpLocks/>
          </p:cNvCxnSpPr>
          <p:nvPr/>
        </p:nvCxnSpPr>
        <p:spPr>
          <a:xfrm flipV="1">
            <a:off x="5875904" y="3858117"/>
            <a:ext cx="311640" cy="43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/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/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365E092-445B-B90E-9C8B-193FFEBC1582}"/>
              </a:ext>
            </a:extLst>
          </p:cNvPr>
          <p:cNvSpPr/>
          <p:nvPr/>
        </p:nvSpPr>
        <p:spPr>
          <a:xfrm>
            <a:off x="5554776" y="3786430"/>
            <a:ext cx="125285" cy="129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/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blipFill>
                <a:blip r:embed="rId14"/>
                <a:stretch>
                  <a:fillRect l="-35897" r="-3076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6C6E1-712F-9088-04A1-235E51D05A64}"/>
              </a:ext>
            </a:extLst>
          </p:cNvPr>
          <p:cNvCxnSpPr>
            <a:cxnSpLocks/>
          </p:cNvCxnSpPr>
          <p:nvPr/>
        </p:nvCxnSpPr>
        <p:spPr>
          <a:xfrm flipV="1">
            <a:off x="5612548" y="3916038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D28CF9-704C-0A38-061B-63BE5215DECF}"/>
              </a:ext>
            </a:extLst>
          </p:cNvPr>
          <p:cNvCxnSpPr>
            <a:cxnSpLocks/>
          </p:cNvCxnSpPr>
          <p:nvPr/>
        </p:nvCxnSpPr>
        <p:spPr>
          <a:xfrm flipH="1">
            <a:off x="5612548" y="4095464"/>
            <a:ext cx="69336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/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blipFill>
                <a:blip r:embed="rId15"/>
                <a:stretch>
                  <a:fillRect l="-30769" r="-28205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488</Words>
  <Application>Microsoft Office PowerPoint</Application>
  <PresentationFormat>Widescreen</PresentationFormat>
  <Paragraphs>407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132</cp:revision>
  <dcterms:created xsi:type="dcterms:W3CDTF">2024-05-01T19:01:50Z</dcterms:created>
  <dcterms:modified xsi:type="dcterms:W3CDTF">2024-09-09T14:14:08Z</dcterms:modified>
</cp:coreProperties>
</file>