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9E746-DB20-4BE0-A79A-5DC2D3993F4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633E5-C6E1-4A51-8619-622695E5A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5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8ACCC-088D-4B20-986F-2415B1B43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7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F78D-5D96-D49B-F539-7FBF1F9CE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92BC7-3BF3-E401-61F4-0189C3A9A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F166-AD79-0F43-1734-44C7F4A4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C66-68FD-4BD2-B270-B97778B7E05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A010-7627-6C47-484F-BD610492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A63DE-2A48-6091-EA3B-8AEC227C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90D0-A164-4984-B5F5-D84251E4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1041-4F61-8AB8-B6BA-FCD3EDA3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3D7E7-DA1C-27DD-DA26-92682B923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34B64-8816-F11A-0725-6AE48545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C66-68FD-4BD2-B270-B97778B7E05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D4F6-64EA-DD54-058A-5BD93500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8EB56-D13E-B35A-6B3F-283FD219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90D0-A164-4984-B5F5-D84251E4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DA195-DD6C-9E32-D341-58774132B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E23E2-54BF-FD84-0F20-DAC05DD02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D432B-1657-64FF-E4F6-23897A72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C66-68FD-4BD2-B270-B97778B7E05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F45C-0D2E-8C23-1A9F-09360066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22BA-3B7E-E703-4149-B982E962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90D0-A164-4984-B5F5-D84251E4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909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6F1A-3A78-3828-63B1-CDAD6269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0CAE-BA0F-352A-1AFD-E066B39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4CC9-B2B4-A40B-85D9-31D7AB9A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C66-68FD-4BD2-B270-B97778B7E05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33FFF-5B0E-09A0-39BC-8C9B33BA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B16B-6F9E-7D70-29CB-4FF40C2D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90D0-A164-4984-B5F5-D84251E4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9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F340-57F4-0874-3683-80350B42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8548D-2CA7-5154-501E-61A2D733D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97FC3-AB39-5576-9743-31B6F90C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C66-68FD-4BD2-B270-B97778B7E05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9741-FDDD-DE71-6042-67EDA10A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E720-3AB7-297F-DF0F-C00CF635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90D0-A164-4984-B5F5-D84251E4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A55A-A79F-6973-5D4D-0FF42C62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9F26-2F91-F23B-F0A0-1DA8C5A86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3B300-CEB6-A031-1FF7-081520623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94874-D12C-D0F0-84F4-ACE6D8B8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C66-68FD-4BD2-B270-B97778B7E05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08945-0007-8EE2-52C8-D609539B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45E4F-18FD-02BA-8470-99A435EB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90D0-A164-4984-B5F5-D84251E4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4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EB01-AB35-FDCB-9816-81EB2693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21CA4-2F16-AE6B-4199-BC63F9C1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6BAC7-28F8-DB22-574C-EE1DB8B1A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F0630-FF59-A432-781E-4ADE5E101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59DBB-1DF9-7CD1-C8D7-7758A09D9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D81B9-3191-6B10-0D37-DACD4F9A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C66-68FD-4BD2-B270-B97778B7E05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295FF-08B1-1918-A3A3-C73FC948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27CE8-9C7B-4900-C344-701BAD23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90D0-A164-4984-B5F5-D84251E4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1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C619-9A94-E98E-EA72-35305389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E3B5B-3790-DE53-4CE0-F97940EE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C66-68FD-4BD2-B270-B97778B7E05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61EE8-82D4-21CB-D11E-0B1A2693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CF89E-6BBC-F4C3-1F58-4C12F3EB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90D0-A164-4984-B5F5-D84251E4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5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538EE-50DB-21C6-A2E4-DFFF6CD2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C66-68FD-4BD2-B270-B97778B7E05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C324A-E524-7C8A-64AA-BD0D1300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8373D-2E33-E264-BB40-BCEDEC3F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90D0-A164-4984-B5F5-D84251E4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E479-5476-0EB6-2F37-DE41908F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09D1-6BEE-BB78-7DC6-896792BA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2924-12E4-9D0A-AEFB-D3984AF7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47DFB-D502-6591-3B02-6BDE68BE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C66-68FD-4BD2-B270-B97778B7E05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3C951-7986-400C-60C1-41CDAB24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AB90-7D49-B7D4-F0F8-83FDDFFA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90D0-A164-4984-B5F5-D84251E4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31FD-BE83-9289-26B9-7F5877E4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9D044-AE18-B231-63A6-E0EBA53AF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24148-6692-92EC-11AC-A7F38F88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6A2F3-094F-87D1-EA0D-843F3DC7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6C66-68FD-4BD2-B270-B97778B7E05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61A4F-241F-3E28-7909-9EEDB8D6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38F38-3159-DF7A-3FF6-2A8E91CB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90D0-A164-4984-B5F5-D84251E4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8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15A14-16CF-D72C-B945-B544869A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2F656-6350-2C1B-F64C-4AF9C9126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BCF20-4B35-8039-5D8A-D534CB0E6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286C66-68FD-4BD2-B270-B97778B7E052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F8AB-641C-3EB6-2FFC-B2264ED74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3565-FB8D-BE07-46B1-5BB0F9EDE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F90D0-A164-4984-B5F5-D84251E4D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9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1218E78-44A9-7CAF-FA0F-BF48A53128D4}"/>
              </a:ext>
            </a:extLst>
          </p:cNvPr>
          <p:cNvGrpSpPr/>
          <p:nvPr/>
        </p:nvGrpSpPr>
        <p:grpSpPr>
          <a:xfrm>
            <a:off x="215" y="-92398"/>
            <a:ext cx="12191573" cy="6848663"/>
            <a:chOff x="0" y="-76400"/>
            <a:chExt cx="10080625" cy="566283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17C2FEB-4FBD-4B00-01ED-EBF4F897FEC4}"/>
                </a:ext>
              </a:extLst>
            </p:cNvPr>
            <p:cNvGrpSpPr/>
            <p:nvPr/>
          </p:nvGrpSpPr>
          <p:grpSpPr>
            <a:xfrm>
              <a:off x="0" y="-76400"/>
              <a:ext cx="10080625" cy="5662830"/>
              <a:chOff x="0" y="-76400"/>
              <a:chExt cx="10080625" cy="5662830"/>
            </a:xfrm>
          </p:grpSpPr>
          <p:grpSp>
            <p:nvGrpSpPr>
              <p:cNvPr id="1065" name="Group 1064">
                <a:extLst>
                  <a:ext uri="{FF2B5EF4-FFF2-40B4-BE49-F238E27FC236}">
                    <a16:creationId xmlns:a16="http://schemas.microsoft.com/office/drawing/2014/main" id="{916DED49-ED96-1093-CAA9-EFE7C30046AA}"/>
                  </a:ext>
                </a:extLst>
              </p:cNvPr>
              <p:cNvGrpSpPr/>
              <p:nvPr/>
            </p:nvGrpSpPr>
            <p:grpSpPr>
              <a:xfrm>
                <a:off x="0" y="-76400"/>
                <a:ext cx="10080625" cy="5662830"/>
                <a:chOff x="0" y="7906"/>
                <a:chExt cx="10080625" cy="5662830"/>
              </a:xfrm>
            </p:grpSpPr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A37CA5FF-7A08-EF26-C5DE-AB9424A388D4}"/>
                    </a:ext>
                  </a:extLst>
                </p:cNvPr>
                <p:cNvGrpSpPr/>
                <p:nvPr/>
              </p:nvGrpSpPr>
              <p:grpSpPr>
                <a:xfrm>
                  <a:off x="0" y="7906"/>
                  <a:ext cx="10080625" cy="5662830"/>
                  <a:chOff x="0" y="7906"/>
                  <a:chExt cx="10080625" cy="5662830"/>
                </a:xfrm>
              </p:grpSpPr>
              <p:grpSp>
                <p:nvGrpSpPr>
                  <p:cNvPr id="1036" name="Group 1035">
                    <a:extLst>
                      <a:ext uri="{FF2B5EF4-FFF2-40B4-BE49-F238E27FC236}">
                        <a16:creationId xmlns:a16="http://schemas.microsoft.com/office/drawing/2014/main" id="{4BF224BE-E433-40D8-A444-DC42CC339EF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7906"/>
                    <a:ext cx="10080625" cy="5662830"/>
                    <a:chOff x="1" y="4046"/>
                    <a:chExt cx="10080625" cy="5662830"/>
                  </a:xfrm>
                </p:grpSpPr>
                <p:pic>
                  <p:nvPicPr>
                    <p:cNvPr id="5" name="Picture 4" descr="Diagram&#10;&#10;Description automatically generated">
                      <a:extLst>
                        <a:ext uri="{FF2B5EF4-FFF2-40B4-BE49-F238E27FC236}">
                          <a16:creationId xmlns:a16="http://schemas.microsoft.com/office/drawing/2014/main" id="{6C7C331F-A5EA-52D2-7FED-22587F52DEB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" y="4046"/>
                      <a:ext cx="10080625" cy="566283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385B26ED-F281-0C0D-106A-F66A4D1475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3704" y="3488774"/>
                      <a:ext cx="3459480" cy="12744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l-GR" sz="2177"/>
                        <a:t>θ</a:t>
                      </a:r>
                      <a:r>
                        <a:rPr lang="en-US" sz="1451"/>
                        <a:t>x</a:t>
                      </a:r>
                      <a:endParaRPr lang="en-US" sz="2177" dirty="0"/>
                    </a:p>
                  </p:txBody>
                </p: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8405D742-47FE-6E2F-23F4-869BA987106B}"/>
                        </a:ext>
                      </a:extLst>
                    </p:cNvPr>
                    <p:cNvSpPr/>
                    <p:nvPr/>
                  </p:nvSpPr>
                  <p:spPr>
                    <a:xfrm rot="20872356">
                      <a:off x="1819620" y="4106163"/>
                      <a:ext cx="2961167" cy="402340"/>
                    </a:xfrm>
                    <a:prstGeom prst="ellipse">
                      <a:avLst/>
                    </a:prstGeom>
                    <a:solidFill>
                      <a:srgbClr val="C55A11"/>
                    </a:solidFill>
                    <a:ln w="1270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177"/>
                    </a:p>
                  </p:txBody>
                </p:sp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CDB2BBEE-CD82-5E13-AF1F-F8E960C4FE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365770" y="3906635"/>
                      <a:ext cx="1674542" cy="40069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899D5219-9503-A69A-DA13-036F899D82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65770" y="4307333"/>
                      <a:ext cx="1674542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63B1851C-558A-B7BB-FBD1-68F1B6579B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223098" y="3750993"/>
                      <a:ext cx="152400" cy="562825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39E954A7-1C71-86E2-CD1B-2D1467F5B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4856" y="4210469"/>
                      <a:ext cx="235285" cy="19372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177"/>
                    </a:p>
                  </p:txBody>
                </p:sp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42820615-E9A7-FF03-641A-E2DE9DB465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36331" y="1914970"/>
                      <a:ext cx="1293780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922ED0D5-3020-49C0-503E-926ECF3035AD}"/>
                        </a:ext>
                      </a:extLst>
                    </p:cNvPr>
                    <p:cNvGrpSpPr/>
                    <p:nvPr/>
                  </p:nvGrpSpPr>
                  <p:grpSpPr>
                    <a:xfrm rot="20475129">
                      <a:off x="4258513" y="1801275"/>
                      <a:ext cx="311286" cy="214422"/>
                      <a:chOff x="3282885" y="4046315"/>
                      <a:chExt cx="185225" cy="153668"/>
                    </a:xfrm>
                  </p:grpSpPr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CD8307DC-4BE1-AD63-8326-9AEE1ED827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2885" y="4046315"/>
                        <a:ext cx="185225" cy="15366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177"/>
                      </a:p>
                    </p:txBody>
                  </p:sp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5D790CDD-B3FB-D5E4-C4E5-08C0FBBFBB2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764558">
                        <a:off x="3310011" y="4068819"/>
                        <a:ext cx="130973" cy="108660"/>
                        <a:chOff x="3310011" y="4068819"/>
                        <a:chExt cx="130973" cy="108660"/>
                      </a:xfrm>
                    </p:grpSpPr>
                    <p:cxnSp>
                      <p:nvCxnSpPr>
                        <p:cNvPr id="36" name="Straight Connector 35">
                          <a:extLst>
                            <a:ext uri="{FF2B5EF4-FFF2-40B4-BE49-F238E27FC236}">
                              <a16:creationId xmlns:a16="http://schemas.microsoft.com/office/drawing/2014/main" id="{73FE2CBA-3EDA-7276-D624-FB735F20817F}"/>
                            </a:ext>
                          </a:extLst>
                        </p:cNvPr>
                        <p:cNvCxnSpPr>
                          <a:cxnSpLocks/>
                          <a:stCxn id="34" idx="3"/>
                          <a:endCxn id="34" idx="7"/>
                        </p:cNvCxnSpPr>
                        <p:nvPr/>
                      </p:nvCxnSpPr>
                      <p:spPr>
                        <a:xfrm flipV="1">
                          <a:off x="3310011" y="4068819"/>
                          <a:ext cx="130973" cy="10866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Straight Connector 36">
                          <a:extLst>
                            <a:ext uri="{FF2B5EF4-FFF2-40B4-BE49-F238E27FC236}">
                              <a16:creationId xmlns:a16="http://schemas.microsoft.com/office/drawing/2014/main" id="{30D75B16-E135-BFA8-6015-332542C7B953}"/>
                            </a:ext>
                          </a:extLst>
                        </p:cNvPr>
                        <p:cNvCxnSpPr>
                          <a:cxnSpLocks/>
                          <a:stCxn id="34" idx="5"/>
                          <a:endCxn id="34" idx="1"/>
                        </p:cNvCxnSpPr>
                        <p:nvPr/>
                      </p:nvCxnSpPr>
                      <p:spPr>
                        <a:xfrm rot="835442" flipH="1" flipV="1">
                          <a:off x="3310011" y="4068819"/>
                          <a:ext cx="130973" cy="10866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40" name="Arc 39">
                      <a:extLst>
                        <a:ext uri="{FF2B5EF4-FFF2-40B4-BE49-F238E27FC236}">
                          <a16:creationId xmlns:a16="http://schemas.microsoft.com/office/drawing/2014/main" id="{A5B48DA9-7487-53F2-1542-B37B46E97F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6477" y="1665225"/>
                      <a:ext cx="45719" cy="499488"/>
                    </a:xfrm>
                    <a:prstGeom prst="arc">
                      <a:avLst/>
                    </a:prstGeom>
                    <a:ln w="28575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177"/>
                    </a:p>
                  </p:txBody>
                </p:sp>
                <p:sp>
                  <p:nvSpPr>
                    <p:cNvPr id="41" name="Arc 40">
                      <a:extLst>
                        <a:ext uri="{FF2B5EF4-FFF2-40B4-BE49-F238E27FC236}">
                          <a16:creationId xmlns:a16="http://schemas.microsoft.com/office/drawing/2014/main" id="{4F6E1A2A-9AB5-8EE6-3A1C-C7B397E32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3871" y="4057502"/>
                      <a:ext cx="45719" cy="499488"/>
                    </a:xfrm>
                    <a:prstGeom prst="arc">
                      <a:avLst/>
                    </a:prstGeom>
                    <a:ln w="28575">
                      <a:solidFill>
                        <a:srgbClr val="0070C0"/>
                      </a:solidFill>
                      <a:prstDash val="sysDash"/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177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4" name="TextBox 43">
                          <a:extLst>
                            <a:ext uri="{FF2B5EF4-FFF2-40B4-BE49-F238E27FC236}">
                              <a16:creationId xmlns:a16="http://schemas.microsoft.com/office/drawing/2014/main" id="{C82B2B67-510D-7466-5991-406D22ADC2F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84354" y="3905542"/>
                          <a:ext cx="810279" cy="3910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77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177" dirty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177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77" dirty="0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p>
                                        <m:r>
                                          <a:rPr lang="en-US" sz="2177" dirty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sz="2177" dirty="0">
                            <a:latin typeface="Abadi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4" name="TextBox 43">
                          <a:extLst>
                            <a:ext uri="{FF2B5EF4-FFF2-40B4-BE49-F238E27FC236}">
                              <a16:creationId xmlns:a16="http://schemas.microsoft.com/office/drawing/2014/main" id="{C82B2B67-510D-7466-5991-406D22ADC2F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84354" y="3905542"/>
                          <a:ext cx="810279" cy="39100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b="-519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86FEF0D2-11B3-D10A-D68E-CC6C9BF79DF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22196" y="1512297"/>
                          <a:ext cx="387149" cy="3910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77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177" dirty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177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77" dirty="0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p>
                                        <m:r>
                                          <a:rPr lang="en-US" sz="2177" i="1" dirty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sz="2177" dirty="0"/>
                        </a:p>
                      </p:txBody>
                    </p:sp>
                  </mc:Choice>
                  <mc:Fallback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86FEF0D2-11B3-D10A-D68E-CC6C9BF79DF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22196" y="1512297"/>
                          <a:ext cx="387149" cy="39100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1316" r="-3947" b="-512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680D2FBD-47E7-2550-21BD-6FFC4BFD5E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55064" y="1866417"/>
                      <a:ext cx="338791" cy="3533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177" dirty="0"/>
                        <a:t>x</a:t>
                      </a: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C5E3AC1E-3366-55FB-21E6-5B0FACEDFA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8215" y="4264308"/>
                      <a:ext cx="678974" cy="3533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2177" dirty="0"/>
                        <a:t>y</a:t>
                      </a:r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EC801B33-AC63-3B38-91C3-5C719ACC25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7341" y="3652933"/>
                      <a:ext cx="810278" cy="3533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2177" dirty="0"/>
                        <a:t>z’</a:t>
                      </a:r>
                    </a:p>
                  </p:txBody>
                </p:sp>
                <p:sp>
                  <p:nvSpPr>
                    <p:cNvPr id="1024" name="TextBox 1023">
                      <a:extLst>
                        <a:ext uri="{FF2B5EF4-FFF2-40B4-BE49-F238E27FC236}">
                          <a16:creationId xmlns:a16="http://schemas.microsoft.com/office/drawing/2014/main" id="{7C0150B3-490E-7FA0-6C59-E83652FD4B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0620" y="4165757"/>
                      <a:ext cx="279583" cy="3533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2177" dirty="0"/>
                        <a:t>x</a:t>
                      </a:r>
                    </a:p>
                  </p:txBody>
                </p:sp>
                <p:sp>
                  <p:nvSpPr>
                    <p:cNvPr id="1025" name="TextBox 1024">
                      <a:extLst>
                        <a:ext uri="{FF2B5EF4-FFF2-40B4-BE49-F238E27FC236}">
                          <a16:creationId xmlns:a16="http://schemas.microsoft.com/office/drawing/2014/main" id="{FBC5789A-995A-F7D9-3447-C8500690E6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90697" y="3627556"/>
                      <a:ext cx="377670" cy="3533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2177" dirty="0"/>
                        <a:t>y’</a:t>
                      </a:r>
                    </a:p>
                  </p:txBody>
                </p:sp>
                <p:sp>
                  <p:nvSpPr>
                    <p:cNvPr id="1027" name="Oval 1026">
                      <a:extLst>
                        <a:ext uri="{FF2B5EF4-FFF2-40B4-BE49-F238E27FC236}">
                          <a16:creationId xmlns:a16="http://schemas.microsoft.com/office/drawing/2014/main" id="{DA7EDB91-81B2-7A29-3D35-BD233A1B3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6515" y="4270886"/>
                      <a:ext cx="96929" cy="746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177"/>
                    </a:p>
                  </p:txBody>
                </p:sp>
                <p:sp>
                  <p:nvSpPr>
                    <p:cNvPr id="1028" name="TextBox 1027">
                      <a:extLst>
                        <a:ext uri="{FF2B5EF4-FFF2-40B4-BE49-F238E27FC236}">
                          <a16:creationId xmlns:a16="http://schemas.microsoft.com/office/drawing/2014/main" id="{EC2F4766-8D24-E7C3-0243-9C42F237E9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62904" y="559166"/>
                      <a:ext cx="1320780" cy="29175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93" dirty="0"/>
                        <a:t>Azimuthal view</a:t>
                      </a:r>
                      <a:endParaRPr lang="en-US" sz="2177" dirty="0"/>
                    </a:p>
                  </p:txBody>
                </p:sp>
                <p:sp>
                  <p:nvSpPr>
                    <p:cNvPr id="1030" name="TextBox 1029">
                      <a:extLst>
                        <a:ext uri="{FF2B5EF4-FFF2-40B4-BE49-F238E27FC236}">
                          <a16:creationId xmlns:a16="http://schemas.microsoft.com/office/drawing/2014/main" id="{BFD6EC0C-3248-A38E-CFE0-2C49162A23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7640" y="3541909"/>
                      <a:ext cx="1735804" cy="2917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693" dirty="0"/>
                        <a:t>Radial view</a:t>
                      </a:r>
                    </a:p>
                  </p:txBody>
                </p:sp>
              </p:grpSp>
              <p:grpSp>
                <p:nvGrpSpPr>
                  <p:cNvPr id="1045" name="Group 1044">
                    <a:extLst>
                      <a:ext uri="{FF2B5EF4-FFF2-40B4-BE49-F238E27FC236}">
                        <a16:creationId xmlns:a16="http://schemas.microsoft.com/office/drawing/2014/main" id="{25A51909-D5FA-924F-F450-0A9DC6A3F71B}"/>
                      </a:ext>
                    </a:extLst>
                  </p:cNvPr>
                  <p:cNvGrpSpPr/>
                  <p:nvPr/>
                </p:nvGrpSpPr>
                <p:grpSpPr>
                  <a:xfrm>
                    <a:off x="1687639" y="3492634"/>
                    <a:ext cx="3706993" cy="1274439"/>
                    <a:chOff x="1687639" y="3492634"/>
                    <a:chExt cx="3706993" cy="1274439"/>
                  </a:xfrm>
                </p:grpSpPr>
                <p:sp>
                  <p:nvSpPr>
                    <p:cNvPr id="1046" name="Rectangle 1045">
                      <a:extLst>
                        <a:ext uri="{FF2B5EF4-FFF2-40B4-BE49-F238E27FC236}">
                          <a16:creationId xmlns:a16="http://schemas.microsoft.com/office/drawing/2014/main" id="{01E9D19B-6D51-5B59-8384-B2CE9E469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3703" y="3492634"/>
                      <a:ext cx="3459480" cy="12744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l-GR" sz="2177"/>
                        <a:t>θ</a:t>
                      </a:r>
                      <a:r>
                        <a:rPr lang="en-US" sz="1451"/>
                        <a:t>x</a:t>
                      </a:r>
                      <a:endParaRPr lang="en-US" sz="2177" dirty="0"/>
                    </a:p>
                  </p:txBody>
                </p:sp>
                <p:cxnSp>
                  <p:nvCxnSpPr>
                    <p:cNvPr id="1047" name="Straight Connector 1046">
                      <a:extLst>
                        <a:ext uri="{FF2B5EF4-FFF2-40B4-BE49-F238E27FC236}">
                          <a16:creationId xmlns:a16="http://schemas.microsoft.com/office/drawing/2014/main" id="{B6F320A8-408F-7DE3-5E68-764BCF4E9B4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687639" y="4531809"/>
                      <a:ext cx="3495581" cy="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8" name="Straight Connector 1047">
                      <a:extLst>
                        <a:ext uri="{FF2B5EF4-FFF2-40B4-BE49-F238E27FC236}">
                          <a16:creationId xmlns:a16="http://schemas.microsoft.com/office/drawing/2014/main" id="{93F84185-3D0D-6B37-0E19-B0D4B54440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687639" y="4014202"/>
                      <a:ext cx="3495581" cy="1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9" name="Oval 1048">
                      <a:extLst>
                        <a:ext uri="{FF2B5EF4-FFF2-40B4-BE49-F238E27FC236}">
                          <a16:creationId xmlns:a16="http://schemas.microsoft.com/office/drawing/2014/main" id="{D813D9B0-2F7A-D622-D852-4BBFE80964DA}"/>
                        </a:ext>
                      </a:extLst>
                    </p:cNvPr>
                    <p:cNvSpPr/>
                    <p:nvPr/>
                  </p:nvSpPr>
                  <p:spPr>
                    <a:xfrm rot="20872356">
                      <a:off x="1819619" y="4110023"/>
                      <a:ext cx="2961167" cy="402340"/>
                    </a:xfrm>
                    <a:prstGeom prst="ellipse">
                      <a:avLst/>
                    </a:prstGeom>
                    <a:solidFill>
                      <a:srgbClr val="C55A11"/>
                    </a:solidFill>
                    <a:ln w="1270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177"/>
                    </a:p>
                  </p:txBody>
                </p:sp>
                <p:cxnSp>
                  <p:nvCxnSpPr>
                    <p:cNvPr id="1050" name="Straight Arrow Connector 1049">
                      <a:extLst>
                        <a:ext uri="{FF2B5EF4-FFF2-40B4-BE49-F238E27FC236}">
                          <a16:creationId xmlns:a16="http://schemas.microsoft.com/office/drawing/2014/main" id="{596F6EEB-7169-5635-A449-0BA5C8C66B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365769" y="3910495"/>
                      <a:ext cx="1674542" cy="40069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1" name="Straight Arrow Connector 1050">
                      <a:extLst>
                        <a:ext uri="{FF2B5EF4-FFF2-40B4-BE49-F238E27FC236}">
                          <a16:creationId xmlns:a16="http://schemas.microsoft.com/office/drawing/2014/main" id="{C613C770-193E-0D63-64D6-A1D7EE5A5E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65769" y="4311193"/>
                      <a:ext cx="1674542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2" name="Straight Arrow Connector 1051">
                      <a:extLst>
                        <a:ext uri="{FF2B5EF4-FFF2-40B4-BE49-F238E27FC236}">
                          <a16:creationId xmlns:a16="http://schemas.microsoft.com/office/drawing/2014/main" id="{BEF0E8C7-E9E8-1936-784C-CBA0804DDB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223097" y="3754853"/>
                      <a:ext cx="152400" cy="562825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53" name="Oval 1052">
                      <a:extLst>
                        <a:ext uri="{FF2B5EF4-FFF2-40B4-BE49-F238E27FC236}">
                          <a16:creationId xmlns:a16="http://schemas.microsoft.com/office/drawing/2014/main" id="{91949861-F3BB-4850-9C88-F3083ACD2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4855" y="4214329"/>
                      <a:ext cx="235285" cy="19372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177"/>
                    </a:p>
                  </p:txBody>
                </p:sp>
                <p:sp>
                  <p:nvSpPr>
                    <p:cNvPr id="1054" name="Arc 1053">
                      <a:extLst>
                        <a:ext uri="{FF2B5EF4-FFF2-40B4-BE49-F238E27FC236}">
                          <a16:creationId xmlns:a16="http://schemas.microsoft.com/office/drawing/2014/main" id="{AAA2B889-A06D-56AA-CDC3-1C0AA543B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3870" y="4061362"/>
                      <a:ext cx="45719" cy="499488"/>
                    </a:xfrm>
                    <a:prstGeom prst="arc">
                      <a:avLst/>
                    </a:prstGeom>
                    <a:ln w="28575">
                      <a:solidFill>
                        <a:srgbClr val="0070C0"/>
                      </a:solidFill>
                      <a:prstDash val="sysDash"/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177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55" name="TextBox 1054">
                          <a:extLst>
                            <a:ext uri="{FF2B5EF4-FFF2-40B4-BE49-F238E27FC236}">
                              <a16:creationId xmlns:a16="http://schemas.microsoft.com/office/drawing/2014/main" id="{26E85024-5E76-F8F4-FEE4-57D85A5188E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84353" y="3935342"/>
                          <a:ext cx="810279" cy="3550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77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177" dirty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177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77" dirty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a:rPr lang="en-US" sz="2177" dirty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sz="2177" dirty="0">
                            <a:latin typeface="Abadi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055" name="TextBox 1054">
                          <a:extLst>
                            <a:ext uri="{FF2B5EF4-FFF2-40B4-BE49-F238E27FC236}">
                              <a16:creationId xmlns:a16="http://schemas.microsoft.com/office/drawing/2014/main" id="{26E85024-5E76-F8F4-FEE4-57D85A5188E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84353" y="3935342"/>
                          <a:ext cx="810279" cy="355007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056" name="TextBox 1055">
                      <a:extLst>
                        <a:ext uri="{FF2B5EF4-FFF2-40B4-BE49-F238E27FC236}">
                          <a16:creationId xmlns:a16="http://schemas.microsoft.com/office/drawing/2014/main" id="{B8DD83E0-1907-67E7-8E85-38D3907C5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8214" y="4207205"/>
                      <a:ext cx="678974" cy="3533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2177" dirty="0"/>
                        <a:t>y</a:t>
                      </a:r>
                    </a:p>
                  </p:txBody>
                </p:sp>
                <p:sp>
                  <p:nvSpPr>
                    <p:cNvPr id="1057" name="TextBox 1056">
                      <a:extLst>
                        <a:ext uri="{FF2B5EF4-FFF2-40B4-BE49-F238E27FC236}">
                          <a16:creationId xmlns:a16="http://schemas.microsoft.com/office/drawing/2014/main" id="{F5420DD2-43FF-7743-AFE5-82FD77DB48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7340" y="3656793"/>
                      <a:ext cx="810278" cy="3533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2177" dirty="0"/>
                        <a:t>z’</a:t>
                      </a:r>
                    </a:p>
                  </p:txBody>
                </p:sp>
                <p:sp>
                  <p:nvSpPr>
                    <p:cNvPr id="1058" name="TextBox 1057">
                      <a:extLst>
                        <a:ext uri="{FF2B5EF4-FFF2-40B4-BE49-F238E27FC236}">
                          <a16:creationId xmlns:a16="http://schemas.microsoft.com/office/drawing/2014/main" id="{1D25FCBF-DD6F-9A5D-07E1-486919969D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9348" y="4236349"/>
                      <a:ext cx="356793" cy="3533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2177" dirty="0"/>
                        <a:t>x'</a:t>
                      </a:r>
                    </a:p>
                  </p:txBody>
                </p:sp>
                <p:sp>
                  <p:nvSpPr>
                    <p:cNvPr id="1059" name="TextBox 1058">
                      <a:extLst>
                        <a:ext uri="{FF2B5EF4-FFF2-40B4-BE49-F238E27FC236}">
                          <a16:creationId xmlns:a16="http://schemas.microsoft.com/office/drawing/2014/main" id="{312DFC5F-7ACF-13E5-C00F-F06F40A545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90696" y="3631416"/>
                      <a:ext cx="377670" cy="3533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2177" dirty="0"/>
                        <a:t>y’</a:t>
                      </a:r>
                    </a:p>
                  </p:txBody>
                </p:sp>
                <p:sp>
                  <p:nvSpPr>
                    <p:cNvPr id="1060" name="Oval 1059">
                      <a:extLst>
                        <a:ext uri="{FF2B5EF4-FFF2-40B4-BE49-F238E27FC236}">
                          <a16:creationId xmlns:a16="http://schemas.microsoft.com/office/drawing/2014/main" id="{63AADD21-3234-5AE5-AB22-8B8B045EEE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6514" y="4274746"/>
                      <a:ext cx="96929" cy="7464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177"/>
                    </a:p>
                  </p:txBody>
                </p:sp>
                <p:sp>
                  <p:nvSpPr>
                    <p:cNvPr id="1061" name="TextBox 1060">
                      <a:extLst>
                        <a:ext uri="{FF2B5EF4-FFF2-40B4-BE49-F238E27FC236}">
                          <a16:creationId xmlns:a16="http://schemas.microsoft.com/office/drawing/2014/main" id="{3DB3FED0-750F-3A84-6BF0-5645A5B271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7639" y="3545769"/>
                      <a:ext cx="1735804" cy="2917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693" dirty="0"/>
                        <a:t>Radial view</a:t>
                      </a:r>
                    </a:p>
                  </p:txBody>
                </p:sp>
              </p:grpSp>
            </p:grpSp>
            <p:pic>
              <p:nvPicPr>
                <p:cNvPr id="1063" name="Picture 1062" descr="Diagram&#10;&#10;Description automatically generated">
                  <a:extLst>
                    <a:ext uri="{FF2B5EF4-FFF2-40B4-BE49-F238E27FC236}">
                      <a16:creationId xmlns:a16="http://schemas.microsoft.com/office/drawing/2014/main" id="{F191AD4F-5BAA-E373-3BC0-4FF3891442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6" t="37511" r="91906" b="59999"/>
                <a:stretch/>
              </p:blipFill>
              <p:spPr>
                <a:xfrm>
                  <a:off x="397441" y="2133806"/>
                  <a:ext cx="411795" cy="139749"/>
                </a:xfrm>
                <a:prstGeom prst="rect">
                  <a:avLst/>
                </a:prstGeom>
              </p:spPr>
            </p:pic>
            <p:pic>
              <p:nvPicPr>
                <p:cNvPr id="1064" name="Picture 1063" descr="Diagram&#10;&#10;Description automatically generated">
                  <a:extLst>
                    <a:ext uri="{FF2B5EF4-FFF2-40B4-BE49-F238E27FC236}">
                      <a16:creationId xmlns:a16="http://schemas.microsoft.com/office/drawing/2014/main" id="{B204BED6-84E6-1086-B482-8DA23CC9EF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6" t="37511" r="91906" b="59999"/>
                <a:stretch/>
              </p:blipFill>
              <p:spPr>
                <a:xfrm rot="5400000">
                  <a:off x="6594422" y="5335268"/>
                  <a:ext cx="411795" cy="139749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820DCFC-E316-F533-A29A-DF9CC149841F}"/>
                  </a:ext>
                </a:extLst>
              </p:cNvPr>
              <p:cNvGrpSpPr/>
              <p:nvPr/>
            </p:nvGrpSpPr>
            <p:grpSpPr>
              <a:xfrm>
                <a:off x="6352282" y="3313784"/>
                <a:ext cx="2142098" cy="1574178"/>
                <a:chOff x="6352282" y="3378634"/>
                <a:chExt cx="2142098" cy="157417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9C71ECA-16BA-2934-1CF2-673C245BE360}"/>
                    </a:ext>
                  </a:extLst>
                </p:cNvPr>
                <p:cNvSpPr/>
                <p:nvPr/>
              </p:nvSpPr>
              <p:spPr>
                <a:xfrm>
                  <a:off x="6362039" y="3488479"/>
                  <a:ext cx="2132341" cy="12744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177" dirty="0"/>
                    <a:t>y</a:t>
                  </a:r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9F883D28-3B4F-CDA4-5AD5-E93B2AFDA490}"/>
                    </a:ext>
                  </a:extLst>
                </p:cNvPr>
                <p:cNvSpPr/>
                <p:nvPr/>
              </p:nvSpPr>
              <p:spPr>
                <a:xfrm rot="13657803">
                  <a:off x="7104743" y="4118789"/>
                  <a:ext cx="1430585" cy="191078"/>
                </a:xfrm>
                <a:prstGeom prst="ellipse">
                  <a:avLst/>
                </a:prstGeom>
                <a:solidFill>
                  <a:srgbClr val="C55A11"/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77"/>
                </a:p>
              </p:txBody>
            </p: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77C11898-B160-4641-89A4-168E53BAD3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67404" y="3594566"/>
                  <a:ext cx="456354" cy="54091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Chord 8">
                  <a:extLst>
                    <a:ext uri="{FF2B5EF4-FFF2-40B4-BE49-F238E27FC236}">
                      <a16:creationId xmlns:a16="http://schemas.microsoft.com/office/drawing/2014/main" id="{C8CAD640-7C26-DA70-9C3C-C61A55399061}"/>
                    </a:ext>
                  </a:extLst>
                </p:cNvPr>
                <p:cNvSpPr/>
                <p:nvPr/>
              </p:nvSpPr>
              <p:spPr>
                <a:xfrm rot="13657803">
                  <a:off x="5660732" y="4070184"/>
                  <a:ext cx="1574178" cy="191078"/>
                </a:xfrm>
                <a:prstGeom prst="chord">
                  <a:avLst>
                    <a:gd name="adj1" fmla="val 1354550"/>
                    <a:gd name="adj2" fmla="val 16200000"/>
                  </a:avLst>
                </a:prstGeom>
                <a:solidFill>
                  <a:srgbClr val="C55A11"/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77"/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D759D6E7-32BA-7906-79A6-D10A53A9B9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19947" y="3754853"/>
                  <a:ext cx="513819" cy="40927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F018389-75B2-B96E-8444-7B4A6B8B0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45305" y="3558968"/>
                  <a:ext cx="0" cy="565706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EE91196-5E70-5EBE-C082-FEFBC42818D7}"/>
                    </a:ext>
                  </a:extLst>
                </p:cNvPr>
                <p:cNvSpPr/>
                <p:nvPr/>
              </p:nvSpPr>
              <p:spPr>
                <a:xfrm>
                  <a:off x="7612021" y="4027811"/>
                  <a:ext cx="235285" cy="193727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77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6C066AC-03A2-CD13-66B3-EF16A8238C79}"/>
                    </a:ext>
                  </a:extLst>
                </p:cNvPr>
                <p:cNvSpPr/>
                <p:nvPr/>
              </p:nvSpPr>
              <p:spPr>
                <a:xfrm>
                  <a:off x="7687685" y="4095105"/>
                  <a:ext cx="96929" cy="7464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77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149275FA-0B6F-2A72-D643-E49B81B864B5}"/>
                    </a:ext>
                  </a:extLst>
                </p:cNvPr>
                <p:cNvSpPr/>
                <p:nvPr/>
              </p:nvSpPr>
              <p:spPr>
                <a:xfrm rot="14390365">
                  <a:off x="7725646" y="3533083"/>
                  <a:ext cx="45719" cy="499488"/>
                </a:xfrm>
                <a:prstGeom prst="arc">
                  <a:avLst/>
                </a:prstGeom>
                <a:ln w="28575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177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B37DC65-74C5-8402-B510-1AC1FC9FA6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7137" y="3420601"/>
                      <a:ext cx="810279" cy="3550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177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177" dirty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2177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177" dirty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p>
                                    <m:r>
                                      <a:rPr lang="en-US" sz="2177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oMath>
                        </m:oMathPara>
                      </a14:m>
                      <a:endParaRPr lang="en-US" sz="2177" dirty="0">
                        <a:latin typeface="Abadi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B37DC65-74C5-8402-B510-1AC1FC9FA6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67137" y="3420601"/>
                      <a:ext cx="810279" cy="35500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70449CC-5FDB-EA8E-7E4B-25F73B6AC580}"/>
                    </a:ext>
                  </a:extLst>
                </p:cNvPr>
                <p:cNvSpPr txBox="1"/>
                <p:nvPr/>
              </p:nvSpPr>
              <p:spPr>
                <a:xfrm>
                  <a:off x="6372860" y="3536261"/>
                  <a:ext cx="938552" cy="2917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93" dirty="0"/>
                    <a:t>Top view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CCE5FE4-C42F-FB11-178C-FC51D827BDD4}"/>
                    </a:ext>
                  </a:extLst>
                </p:cNvPr>
                <p:cNvSpPr txBox="1"/>
                <p:nvPr/>
              </p:nvSpPr>
              <p:spPr>
                <a:xfrm>
                  <a:off x="7735095" y="3437559"/>
                  <a:ext cx="297953" cy="3533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177" dirty="0"/>
                    <a:t>y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C501FBE-30F5-50EB-FD6A-9977D7F9C3C0}"/>
                    </a:ext>
                  </a:extLst>
                </p:cNvPr>
                <p:cNvSpPr txBox="1"/>
                <p:nvPr/>
              </p:nvSpPr>
              <p:spPr>
                <a:xfrm>
                  <a:off x="7366640" y="4112836"/>
                  <a:ext cx="810278" cy="3533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177" dirty="0"/>
                    <a:t>z’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66D0A12-D9FB-3822-30E7-5F5CC5DB8C18}"/>
                    </a:ext>
                  </a:extLst>
                </p:cNvPr>
                <p:cNvSpPr txBox="1"/>
                <p:nvPr/>
              </p:nvSpPr>
              <p:spPr>
                <a:xfrm>
                  <a:off x="7092049" y="3647126"/>
                  <a:ext cx="627898" cy="3533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177" dirty="0"/>
                    <a:t>y’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D75A991-7F17-E5C4-279E-44F8D653FFB0}"/>
                    </a:ext>
                  </a:extLst>
                </p:cNvPr>
                <p:cNvSpPr txBox="1"/>
                <p:nvPr/>
              </p:nvSpPr>
              <p:spPr>
                <a:xfrm>
                  <a:off x="7998063" y="3806627"/>
                  <a:ext cx="432537" cy="353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77" dirty="0"/>
                    <a:t>x’</a:t>
                  </a: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83528D8-381E-6617-B96A-05DE3983B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2096" y="1204737"/>
              <a:ext cx="0" cy="879530"/>
            </a:xfrm>
            <a:prstGeom prst="straightConnector1">
              <a:avLst/>
            </a:prstGeom>
            <a:ln w="603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3BC09DB-498E-9CB9-2D8B-013E190CF3B4}"/>
                </a:ext>
              </a:extLst>
            </p:cNvPr>
            <p:cNvCxnSpPr>
              <a:cxnSpLocks/>
            </p:cNvCxnSpPr>
            <p:nvPr/>
          </p:nvCxnSpPr>
          <p:spPr>
            <a:xfrm>
              <a:off x="7884071" y="2169099"/>
              <a:ext cx="935674" cy="0"/>
            </a:xfrm>
            <a:prstGeom prst="straightConnector1">
              <a:avLst/>
            </a:prstGeom>
            <a:ln w="603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75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Sega Neuman</dc:creator>
  <cp:lastModifiedBy>Daniel Sega Neuman</cp:lastModifiedBy>
  <cp:revision>1</cp:revision>
  <dcterms:created xsi:type="dcterms:W3CDTF">2024-10-19T19:41:33Z</dcterms:created>
  <dcterms:modified xsi:type="dcterms:W3CDTF">2024-10-19T19:42:33Z</dcterms:modified>
</cp:coreProperties>
</file>